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86" r:id="rId3"/>
    <p:sldId id="287" r:id="rId4"/>
    <p:sldId id="289" r:id="rId5"/>
    <p:sldId id="256" r:id="rId6"/>
    <p:sldId id="269" r:id="rId7"/>
    <p:sldId id="264" r:id="rId8"/>
    <p:sldId id="270" r:id="rId9"/>
    <p:sldId id="290" r:id="rId10"/>
    <p:sldId id="273" r:id="rId11"/>
    <p:sldId id="259" r:id="rId12"/>
    <p:sldId id="272" r:id="rId13"/>
    <p:sldId id="291" r:id="rId14"/>
    <p:sldId id="265" r:id="rId15"/>
    <p:sldId id="274" r:id="rId16"/>
    <p:sldId id="292" r:id="rId17"/>
    <p:sldId id="275" r:id="rId18"/>
    <p:sldId id="276" r:id="rId19"/>
    <p:sldId id="277" r:id="rId20"/>
    <p:sldId id="293" r:id="rId21"/>
    <p:sldId id="278" r:id="rId22"/>
    <p:sldId id="279" r:id="rId23"/>
    <p:sldId id="294" r:id="rId24"/>
    <p:sldId id="280" r:id="rId25"/>
    <p:sldId id="281" r:id="rId26"/>
    <p:sldId id="282" r:id="rId27"/>
    <p:sldId id="295" r:id="rId28"/>
    <p:sldId id="288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574" autoAdjust="0"/>
  </p:normalViewPr>
  <p:slideViewPr>
    <p:cSldViewPr>
      <p:cViewPr varScale="1">
        <p:scale>
          <a:sx n="51" d="100"/>
          <a:sy n="51" d="100"/>
        </p:scale>
        <p:origin x="-1243" y="-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3FEA2-3F93-4E30-950E-CCBCC33026EE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C77B4CF1-ACC8-4E1E-B1FD-83B3636819E0}">
      <dgm:prSet phldrT="[Texte]" custT="1"/>
      <dgm:spPr/>
      <dgm:t>
        <a:bodyPr/>
        <a:lstStyle/>
        <a:p>
          <a:r>
            <a:rPr lang="ar-SA" sz="4000" b="0" spc="-150" dirty="0" smtClean="0"/>
            <a:t>مع</a:t>
          </a:r>
          <a:r>
            <a:rPr lang="ar-SA" sz="4000" b="1" spc="-150" dirty="0" smtClean="0"/>
            <a:t> </a:t>
          </a:r>
          <a:r>
            <a:rPr lang="ar-SA" sz="4000" b="0" spc="-150" dirty="0" smtClean="0"/>
            <a:t>الحاسوب</a:t>
          </a:r>
          <a:endParaRPr lang="fr-FR" sz="4000" b="0" spc="-150" dirty="0"/>
        </a:p>
      </dgm:t>
    </dgm:pt>
    <dgm:pt modelId="{B8BB1AEA-EE7E-4EAD-B68C-440746C257EE}" type="parTrans" cxnId="{84F117C1-58F5-455A-A274-F220728A7310}">
      <dgm:prSet/>
      <dgm:spPr/>
      <dgm:t>
        <a:bodyPr/>
        <a:lstStyle/>
        <a:p>
          <a:endParaRPr lang="fr-FR"/>
        </a:p>
      </dgm:t>
    </dgm:pt>
    <dgm:pt modelId="{5E8BE469-B35F-4578-9E46-D35A94F37F65}" type="sibTrans" cxnId="{84F117C1-58F5-455A-A274-F220728A7310}">
      <dgm:prSet/>
      <dgm:spPr/>
      <dgm:t>
        <a:bodyPr/>
        <a:lstStyle/>
        <a:p>
          <a:endParaRPr lang="fr-FR"/>
        </a:p>
      </dgm:t>
    </dgm:pt>
    <dgm:pt modelId="{957D1037-95F7-485C-B73D-053597C57D03}">
      <dgm:prSet phldrT="[Texte]" custT="1"/>
      <dgm:spPr/>
      <dgm:t>
        <a:bodyPr/>
        <a:lstStyle/>
        <a:p>
          <a:r>
            <a:rPr lang="ar-SA" sz="4000" dirty="0" smtClean="0"/>
            <a:t>التعامل</a:t>
          </a:r>
          <a:endParaRPr lang="fr-FR" sz="4700" dirty="0"/>
        </a:p>
      </dgm:t>
    </dgm:pt>
    <dgm:pt modelId="{846880F1-CFC5-46C1-B678-7E9B0299F5F6}" type="parTrans" cxnId="{F373645D-47AE-4638-AADD-57F674CCE255}">
      <dgm:prSet/>
      <dgm:spPr/>
      <dgm:t>
        <a:bodyPr/>
        <a:lstStyle/>
        <a:p>
          <a:endParaRPr lang="fr-FR"/>
        </a:p>
      </dgm:t>
    </dgm:pt>
    <dgm:pt modelId="{0EE1AABF-788A-459B-9C81-0E28A0C65C4A}" type="sibTrans" cxnId="{F373645D-47AE-4638-AADD-57F674CCE255}">
      <dgm:prSet/>
      <dgm:spPr/>
      <dgm:t>
        <a:bodyPr/>
        <a:lstStyle/>
        <a:p>
          <a:endParaRPr lang="fr-FR"/>
        </a:p>
      </dgm:t>
    </dgm:pt>
    <dgm:pt modelId="{A6765305-826B-4E10-A7CE-105049B9A008}">
      <dgm:prSet phldrT="[Texte]" custT="1"/>
      <dgm:spPr/>
      <dgm:t>
        <a:bodyPr/>
        <a:lstStyle/>
        <a:p>
          <a:r>
            <a:rPr lang="ar-SA" sz="4000" dirty="0" smtClean="0"/>
            <a:t>بيئة</a:t>
          </a:r>
          <a:endParaRPr lang="fr-FR" sz="6500" dirty="0"/>
        </a:p>
      </dgm:t>
    </dgm:pt>
    <dgm:pt modelId="{A150F671-9B80-4717-8465-E500341DE907}" type="parTrans" cxnId="{844280A4-F5AB-41BA-8AFE-526C6BB80466}">
      <dgm:prSet/>
      <dgm:spPr/>
      <dgm:t>
        <a:bodyPr/>
        <a:lstStyle/>
        <a:p>
          <a:endParaRPr lang="fr-FR"/>
        </a:p>
      </dgm:t>
    </dgm:pt>
    <dgm:pt modelId="{6053B1F0-1300-4927-ACEB-7915BF70BB38}" type="sibTrans" cxnId="{844280A4-F5AB-41BA-8AFE-526C6BB80466}">
      <dgm:prSet/>
      <dgm:spPr/>
      <dgm:t>
        <a:bodyPr/>
        <a:lstStyle/>
        <a:p>
          <a:endParaRPr lang="fr-FR"/>
        </a:p>
      </dgm:t>
    </dgm:pt>
    <dgm:pt modelId="{D594709D-6A3B-4632-BCD1-96BCD763C89A}" type="pres">
      <dgm:prSet presAssocID="{1553FEA2-3F93-4E30-950E-CCBCC33026EE}" presName="arrowDiagram" presStyleCnt="0">
        <dgm:presLayoutVars>
          <dgm:chMax val="5"/>
          <dgm:dir/>
          <dgm:resizeHandles val="exact"/>
        </dgm:presLayoutVars>
      </dgm:prSet>
      <dgm:spPr/>
    </dgm:pt>
    <dgm:pt modelId="{F1F8C967-7538-4791-9003-1D31C2FA09DB}" type="pres">
      <dgm:prSet presAssocID="{1553FEA2-3F93-4E30-950E-CCBCC33026EE}" presName="arrow" presStyleLbl="bgShp" presStyleIdx="0" presStyleCnt="1" custAng="10957656" custScaleX="80512" custScaleY="81451" custLinFactNeighborX="-4079" custLinFactNeighborY="6466"/>
      <dgm:spPr/>
    </dgm:pt>
    <dgm:pt modelId="{D69EA6FB-887C-4748-A143-0908F32195A8}" type="pres">
      <dgm:prSet presAssocID="{1553FEA2-3F93-4E30-950E-CCBCC33026EE}" presName="arrowDiagram3" presStyleCnt="0"/>
      <dgm:spPr/>
    </dgm:pt>
    <dgm:pt modelId="{07B0E50B-9661-4B13-9866-303F6F8E2FEE}" type="pres">
      <dgm:prSet presAssocID="{C77B4CF1-ACC8-4E1E-B1FD-83B3636819E0}" presName="bullet3a" presStyleLbl="node1" presStyleIdx="0" presStyleCnt="3"/>
      <dgm:spPr/>
    </dgm:pt>
    <dgm:pt modelId="{7DC83306-3B01-49CD-8947-2094530A6094}" type="pres">
      <dgm:prSet presAssocID="{C77B4CF1-ACC8-4E1E-B1FD-83B3636819E0}" presName="textBox3a" presStyleLbl="revTx" presStyleIdx="0" presStyleCnt="3" custScaleX="266517" custLinFactNeighborX="57213" custLinFactNeighborY="-1996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88A9F8F-F9D2-4409-AA58-3AFBDDA11294}" type="pres">
      <dgm:prSet presAssocID="{957D1037-95F7-485C-B73D-053597C57D03}" presName="bullet3b" presStyleLbl="node1" presStyleIdx="1" presStyleCnt="3"/>
      <dgm:spPr/>
    </dgm:pt>
    <dgm:pt modelId="{66262928-2E2E-4DC3-9FAD-19C1F4379503}" type="pres">
      <dgm:prSet presAssocID="{957D1037-95F7-485C-B73D-053597C57D03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94E5628-9919-49E4-8CB9-99DC522E2E04}" type="pres">
      <dgm:prSet presAssocID="{A6765305-826B-4E10-A7CE-105049B9A008}" presName="bullet3c" presStyleLbl="node1" presStyleIdx="2" presStyleCnt="3"/>
      <dgm:spPr/>
    </dgm:pt>
    <dgm:pt modelId="{5CD15BCA-8CC8-41B3-9135-7519400D1D0B}" type="pres">
      <dgm:prSet presAssocID="{A6765305-826B-4E10-A7CE-105049B9A008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9E5A419-C749-4983-ADF1-EEAF383B4D28}" type="presOf" srcId="{1553FEA2-3F93-4E30-950E-CCBCC33026EE}" destId="{D594709D-6A3B-4632-BCD1-96BCD763C89A}" srcOrd="0" destOrd="0" presId="urn:microsoft.com/office/officeart/2005/8/layout/arrow2"/>
    <dgm:cxn modelId="{B5A10BAA-7FE7-4689-9285-C29433D35C11}" type="presOf" srcId="{C77B4CF1-ACC8-4E1E-B1FD-83B3636819E0}" destId="{7DC83306-3B01-49CD-8947-2094530A6094}" srcOrd="0" destOrd="0" presId="urn:microsoft.com/office/officeart/2005/8/layout/arrow2"/>
    <dgm:cxn modelId="{F373645D-47AE-4638-AADD-57F674CCE255}" srcId="{1553FEA2-3F93-4E30-950E-CCBCC33026EE}" destId="{957D1037-95F7-485C-B73D-053597C57D03}" srcOrd="1" destOrd="0" parTransId="{846880F1-CFC5-46C1-B678-7E9B0299F5F6}" sibTransId="{0EE1AABF-788A-459B-9C81-0E28A0C65C4A}"/>
    <dgm:cxn modelId="{844280A4-F5AB-41BA-8AFE-526C6BB80466}" srcId="{1553FEA2-3F93-4E30-950E-CCBCC33026EE}" destId="{A6765305-826B-4E10-A7CE-105049B9A008}" srcOrd="2" destOrd="0" parTransId="{A150F671-9B80-4717-8465-E500341DE907}" sibTransId="{6053B1F0-1300-4927-ACEB-7915BF70BB38}"/>
    <dgm:cxn modelId="{84F117C1-58F5-455A-A274-F220728A7310}" srcId="{1553FEA2-3F93-4E30-950E-CCBCC33026EE}" destId="{C77B4CF1-ACC8-4E1E-B1FD-83B3636819E0}" srcOrd="0" destOrd="0" parTransId="{B8BB1AEA-EE7E-4EAD-B68C-440746C257EE}" sibTransId="{5E8BE469-B35F-4578-9E46-D35A94F37F65}"/>
    <dgm:cxn modelId="{20F1ABF3-6890-4BC7-A916-9D6A75CAA3A0}" type="presOf" srcId="{957D1037-95F7-485C-B73D-053597C57D03}" destId="{66262928-2E2E-4DC3-9FAD-19C1F4379503}" srcOrd="0" destOrd="0" presId="urn:microsoft.com/office/officeart/2005/8/layout/arrow2"/>
    <dgm:cxn modelId="{A1217301-BCF1-4BCE-98BE-AF41FD8616A8}" type="presOf" srcId="{A6765305-826B-4E10-A7CE-105049B9A008}" destId="{5CD15BCA-8CC8-41B3-9135-7519400D1D0B}" srcOrd="0" destOrd="0" presId="urn:microsoft.com/office/officeart/2005/8/layout/arrow2"/>
    <dgm:cxn modelId="{51A991CF-C300-456C-8B75-0E25C0B3DFE0}" type="presParOf" srcId="{D594709D-6A3B-4632-BCD1-96BCD763C89A}" destId="{F1F8C967-7538-4791-9003-1D31C2FA09DB}" srcOrd="0" destOrd="0" presId="urn:microsoft.com/office/officeart/2005/8/layout/arrow2"/>
    <dgm:cxn modelId="{0D106308-A485-4F00-A621-C658949E0B5A}" type="presParOf" srcId="{D594709D-6A3B-4632-BCD1-96BCD763C89A}" destId="{D69EA6FB-887C-4748-A143-0908F32195A8}" srcOrd="1" destOrd="0" presId="urn:microsoft.com/office/officeart/2005/8/layout/arrow2"/>
    <dgm:cxn modelId="{2A0DD54D-32C0-4F3A-9C64-C70668782F28}" type="presParOf" srcId="{D69EA6FB-887C-4748-A143-0908F32195A8}" destId="{07B0E50B-9661-4B13-9866-303F6F8E2FEE}" srcOrd="0" destOrd="0" presId="urn:microsoft.com/office/officeart/2005/8/layout/arrow2"/>
    <dgm:cxn modelId="{5F3A0B08-9FD3-4F98-9E80-1B6599988920}" type="presParOf" srcId="{D69EA6FB-887C-4748-A143-0908F32195A8}" destId="{7DC83306-3B01-49CD-8947-2094530A6094}" srcOrd="1" destOrd="0" presId="urn:microsoft.com/office/officeart/2005/8/layout/arrow2"/>
    <dgm:cxn modelId="{2143188E-A9C8-4D2A-92EC-B93CF3B66D73}" type="presParOf" srcId="{D69EA6FB-887C-4748-A143-0908F32195A8}" destId="{388A9F8F-F9D2-4409-AA58-3AFBDDA11294}" srcOrd="2" destOrd="0" presId="urn:microsoft.com/office/officeart/2005/8/layout/arrow2"/>
    <dgm:cxn modelId="{2FBA8CEB-25EE-4016-BE38-6453977997A2}" type="presParOf" srcId="{D69EA6FB-887C-4748-A143-0908F32195A8}" destId="{66262928-2E2E-4DC3-9FAD-19C1F4379503}" srcOrd="3" destOrd="0" presId="urn:microsoft.com/office/officeart/2005/8/layout/arrow2"/>
    <dgm:cxn modelId="{1AA80B8C-2FA7-405A-9ECF-06136DD694A9}" type="presParOf" srcId="{D69EA6FB-887C-4748-A143-0908F32195A8}" destId="{294E5628-9919-49E4-8CB9-99DC522E2E04}" srcOrd="4" destOrd="0" presId="urn:microsoft.com/office/officeart/2005/8/layout/arrow2"/>
    <dgm:cxn modelId="{C08B5123-ED9F-423C-AAD8-266F61C04D4A}" type="presParOf" srcId="{D69EA6FB-887C-4748-A143-0908F32195A8}" destId="{5CD15BCA-8CC8-41B3-9135-7519400D1D0B}" srcOrd="5" destOrd="0" presId="urn:microsoft.com/office/officeart/2005/8/layout/arrow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884693-41E1-4C79-92A6-3DF666DE4D90}" type="doc">
      <dgm:prSet loTypeId="urn:microsoft.com/office/officeart/2005/8/layout/chevron1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0E53C28E-7872-4FD6-8F53-EEB1101C1413}">
      <dgm:prSet phldrT="[Texte]" custT="1"/>
      <dgm:spPr>
        <a:solidFill>
          <a:srgbClr val="FDD3D4"/>
        </a:solidFill>
      </dgm:spPr>
      <dgm:t>
        <a:bodyPr/>
        <a:lstStyle/>
        <a:p>
          <a:r>
            <a:rPr lang="fr-FR" sz="2000" b="1" dirty="0" smtClean="0">
              <a:solidFill>
                <a:schemeClr val="tx1"/>
              </a:solidFill>
            </a:rPr>
            <a:t>Démarrer</a:t>
          </a:r>
          <a:endParaRPr lang="ar-SA" sz="2000" b="1" dirty="0" smtClean="0">
            <a:solidFill>
              <a:schemeClr val="tx1"/>
            </a:solidFill>
          </a:endParaRPr>
        </a:p>
        <a:p>
          <a:r>
            <a:rPr lang="ar-SA" sz="2000" b="1" dirty="0" smtClean="0">
              <a:solidFill>
                <a:schemeClr val="tx1"/>
              </a:solidFill>
            </a:rPr>
            <a:t>إبدا    </a:t>
          </a:r>
          <a:endParaRPr lang="fr-FR" sz="2000" b="1" dirty="0">
            <a:solidFill>
              <a:schemeClr val="tx1"/>
            </a:solidFill>
          </a:endParaRPr>
        </a:p>
      </dgm:t>
    </dgm:pt>
    <dgm:pt modelId="{17D0756F-8FAB-470C-8132-30CC998F084E}" type="parTrans" cxnId="{96B711CF-3080-47A6-A9F6-1186E51B4727}">
      <dgm:prSet/>
      <dgm:spPr/>
      <dgm:t>
        <a:bodyPr/>
        <a:lstStyle/>
        <a:p>
          <a:endParaRPr lang="fr-FR"/>
        </a:p>
      </dgm:t>
    </dgm:pt>
    <dgm:pt modelId="{910595B3-8D61-4023-AF85-84F664E8F3E0}" type="sibTrans" cxnId="{96B711CF-3080-47A6-A9F6-1186E51B4727}">
      <dgm:prSet/>
      <dgm:spPr/>
      <dgm:t>
        <a:bodyPr/>
        <a:lstStyle/>
        <a:p>
          <a:endParaRPr lang="fr-FR"/>
        </a:p>
      </dgm:t>
    </dgm:pt>
    <dgm:pt modelId="{F809F105-BAEC-4E63-BEF4-EF63FD7D373D}">
      <dgm:prSet phldrT="[Texte]" custT="1"/>
      <dgm:spPr>
        <a:solidFill>
          <a:srgbClr val="04ECD0"/>
        </a:solidFill>
      </dgm:spPr>
      <dgm:t>
        <a:bodyPr/>
        <a:lstStyle/>
        <a:p>
          <a:endParaRPr lang="fr-FR" sz="2000" b="1" dirty="0" smtClean="0">
            <a:solidFill>
              <a:schemeClr val="tx1"/>
            </a:solidFill>
          </a:endParaRPr>
        </a:p>
        <a:p>
          <a:r>
            <a:rPr lang="fr-FR" sz="2000" b="1" dirty="0" smtClean="0">
              <a:solidFill>
                <a:schemeClr val="tx1"/>
              </a:solidFill>
            </a:rPr>
            <a:t>Panneau de configuration</a:t>
          </a:r>
          <a:endParaRPr lang="ar-SA" sz="2000" b="1" dirty="0" smtClean="0">
            <a:solidFill>
              <a:schemeClr val="tx1"/>
            </a:solidFill>
          </a:endParaRPr>
        </a:p>
        <a:p>
          <a:r>
            <a:rPr lang="ar-SA" sz="2000" b="1" dirty="0" smtClean="0">
              <a:solidFill>
                <a:schemeClr val="tx1"/>
              </a:solidFill>
            </a:rPr>
            <a:t>لوحة التحكم             </a:t>
          </a:r>
          <a:endParaRPr lang="fr-FR" sz="2000" dirty="0">
            <a:solidFill>
              <a:schemeClr val="tx1"/>
            </a:solidFill>
          </a:endParaRPr>
        </a:p>
      </dgm:t>
    </dgm:pt>
    <dgm:pt modelId="{6DE9075B-7857-472E-9344-AF73F8521760}" type="parTrans" cxnId="{42F34A88-B0E4-4BD1-A480-6901218DCA93}">
      <dgm:prSet/>
      <dgm:spPr/>
      <dgm:t>
        <a:bodyPr/>
        <a:lstStyle/>
        <a:p>
          <a:endParaRPr lang="fr-FR"/>
        </a:p>
      </dgm:t>
    </dgm:pt>
    <dgm:pt modelId="{DACF72BE-703C-4DC1-8646-EB206334245A}" type="sibTrans" cxnId="{42F34A88-B0E4-4BD1-A480-6901218DCA93}">
      <dgm:prSet/>
      <dgm:spPr/>
      <dgm:t>
        <a:bodyPr/>
        <a:lstStyle/>
        <a:p>
          <a:endParaRPr lang="fr-FR"/>
        </a:p>
      </dgm:t>
    </dgm:pt>
    <dgm:pt modelId="{F93F24EE-CB88-464B-81A6-1EC4900E21FE}">
      <dgm:prSet phldrT="[Texte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fr-FR" sz="2000" b="1" dirty="0" smtClean="0">
            <a:solidFill>
              <a:schemeClr val="tx1"/>
            </a:solidFill>
          </a:endParaRPr>
        </a:p>
        <a:p>
          <a:r>
            <a:rPr lang="fr-FR" sz="2000" b="1" dirty="0" smtClean="0">
              <a:solidFill>
                <a:schemeClr val="tx1"/>
              </a:solidFill>
            </a:rPr>
            <a:t>Matériel et audio</a:t>
          </a:r>
        </a:p>
        <a:p>
          <a:r>
            <a:rPr lang="ar-SA" sz="2000" b="1" dirty="0" smtClean="0">
              <a:solidFill>
                <a:schemeClr val="tx1"/>
              </a:solidFill>
            </a:rPr>
            <a:t>الأجهزة و الصوت        </a:t>
          </a:r>
          <a:endParaRPr lang="fr-FR" sz="2000" dirty="0">
            <a:solidFill>
              <a:schemeClr val="tx1"/>
            </a:solidFill>
          </a:endParaRPr>
        </a:p>
      </dgm:t>
    </dgm:pt>
    <dgm:pt modelId="{E4056EA8-6827-40D8-935C-CC677B533C22}" type="parTrans" cxnId="{B93FB678-96AB-4709-8278-3743BEDF7D7C}">
      <dgm:prSet/>
      <dgm:spPr/>
      <dgm:t>
        <a:bodyPr/>
        <a:lstStyle/>
        <a:p>
          <a:endParaRPr lang="fr-FR"/>
        </a:p>
      </dgm:t>
    </dgm:pt>
    <dgm:pt modelId="{FEB15D87-CE18-475B-A95E-2B5907D94C5F}" type="sibTrans" cxnId="{B93FB678-96AB-4709-8278-3743BEDF7D7C}">
      <dgm:prSet/>
      <dgm:spPr/>
      <dgm:t>
        <a:bodyPr/>
        <a:lstStyle/>
        <a:p>
          <a:endParaRPr lang="fr-FR"/>
        </a:p>
      </dgm:t>
    </dgm:pt>
    <dgm:pt modelId="{BA71300B-FE9D-44CC-897C-9B92B36123E2}">
      <dgm:prSet custT="1"/>
      <dgm:spPr>
        <a:solidFill>
          <a:srgbClr val="00B0F0"/>
        </a:solidFill>
      </dgm:spPr>
      <dgm:t>
        <a:bodyPr/>
        <a:lstStyle/>
        <a:p>
          <a:r>
            <a:rPr lang="fr-FR" sz="2400" b="1" dirty="0" smtClean="0">
              <a:solidFill>
                <a:schemeClr val="tx1"/>
              </a:solidFill>
            </a:rPr>
            <a:t>Souris</a:t>
          </a:r>
        </a:p>
        <a:p>
          <a:r>
            <a:rPr lang="ar-SA" sz="2400" b="1" dirty="0" err="1" smtClean="0">
              <a:solidFill>
                <a:schemeClr val="tx1"/>
              </a:solidFill>
            </a:rPr>
            <a:t>الماوس</a:t>
          </a:r>
          <a:endParaRPr lang="fr-FR" sz="2400" b="1" dirty="0">
            <a:solidFill>
              <a:schemeClr val="tx1"/>
            </a:solidFill>
          </a:endParaRPr>
        </a:p>
      </dgm:t>
    </dgm:pt>
    <dgm:pt modelId="{3657FB0C-3DE7-49D8-8C22-055BB14B53FC}" type="parTrans" cxnId="{8424EA5E-39ED-4D42-818F-2D924A48AD20}">
      <dgm:prSet/>
      <dgm:spPr/>
      <dgm:t>
        <a:bodyPr/>
        <a:lstStyle/>
        <a:p>
          <a:endParaRPr lang="fr-FR"/>
        </a:p>
      </dgm:t>
    </dgm:pt>
    <dgm:pt modelId="{1487D83E-7568-4BE1-9681-4B0AAA2F1356}" type="sibTrans" cxnId="{8424EA5E-39ED-4D42-818F-2D924A48AD20}">
      <dgm:prSet/>
      <dgm:spPr/>
      <dgm:t>
        <a:bodyPr/>
        <a:lstStyle/>
        <a:p>
          <a:endParaRPr lang="fr-FR"/>
        </a:p>
      </dgm:t>
    </dgm:pt>
    <dgm:pt modelId="{E3E44291-D9E9-455D-8A55-0FF42D300316}" type="pres">
      <dgm:prSet presAssocID="{AA884693-41E1-4C79-92A6-3DF666DE4D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7F7F8D3-00A7-4963-8BF1-A17BF496D2A0}" type="pres">
      <dgm:prSet presAssocID="{0E53C28E-7872-4FD6-8F53-EEB1101C1413}" presName="parTxOnly" presStyleLbl="node1" presStyleIdx="0" presStyleCnt="4" custScaleX="908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A4E367-71AE-4606-A9C6-007698980AC6}" type="pres">
      <dgm:prSet presAssocID="{910595B3-8D61-4023-AF85-84F664E8F3E0}" presName="parTxOnlySpace" presStyleCnt="0"/>
      <dgm:spPr/>
    </dgm:pt>
    <dgm:pt modelId="{C75D4780-F2D2-4E3A-9405-3BC16FF30D1B}" type="pres">
      <dgm:prSet presAssocID="{F809F105-BAEC-4E63-BEF4-EF63FD7D373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F3C3A5-47F9-4122-ADA4-D10AB7436098}" type="pres">
      <dgm:prSet presAssocID="{DACF72BE-703C-4DC1-8646-EB206334245A}" presName="parTxOnlySpace" presStyleCnt="0"/>
      <dgm:spPr/>
    </dgm:pt>
    <dgm:pt modelId="{8594E75E-2D5D-4225-A2C9-B0BB4C299004}" type="pres">
      <dgm:prSet presAssocID="{F93F24EE-CB88-464B-81A6-1EC4900E21F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9F56A79-FF58-413B-BE25-EF294FB78012}" type="pres">
      <dgm:prSet presAssocID="{FEB15D87-CE18-475B-A95E-2B5907D94C5F}" presName="parTxOnlySpace" presStyleCnt="0"/>
      <dgm:spPr/>
    </dgm:pt>
    <dgm:pt modelId="{3DD0D746-A802-496A-A2A6-0F0E85C2B756}" type="pres">
      <dgm:prSet presAssocID="{BA71300B-FE9D-44CC-897C-9B92B36123E2}" presName="parTxOnly" presStyleLbl="node1" presStyleIdx="3" presStyleCnt="4" custScaleX="854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8FA4EF3-9819-4D99-BB64-2D7369578697}" type="presOf" srcId="{F809F105-BAEC-4E63-BEF4-EF63FD7D373D}" destId="{C75D4780-F2D2-4E3A-9405-3BC16FF30D1B}" srcOrd="0" destOrd="0" presId="urn:microsoft.com/office/officeart/2005/8/layout/chevron1"/>
    <dgm:cxn modelId="{42F34A88-B0E4-4BD1-A480-6901218DCA93}" srcId="{AA884693-41E1-4C79-92A6-3DF666DE4D90}" destId="{F809F105-BAEC-4E63-BEF4-EF63FD7D373D}" srcOrd="1" destOrd="0" parTransId="{6DE9075B-7857-472E-9344-AF73F8521760}" sibTransId="{DACF72BE-703C-4DC1-8646-EB206334245A}"/>
    <dgm:cxn modelId="{8D8B6011-8641-4CA9-8D57-4768718737F6}" type="presOf" srcId="{BA71300B-FE9D-44CC-897C-9B92B36123E2}" destId="{3DD0D746-A802-496A-A2A6-0F0E85C2B756}" srcOrd="0" destOrd="0" presId="urn:microsoft.com/office/officeart/2005/8/layout/chevron1"/>
    <dgm:cxn modelId="{3C215F56-66DE-42D9-8FA8-6C9B072C1986}" type="presOf" srcId="{0E53C28E-7872-4FD6-8F53-EEB1101C1413}" destId="{07F7F8D3-00A7-4963-8BF1-A17BF496D2A0}" srcOrd="0" destOrd="0" presId="urn:microsoft.com/office/officeart/2005/8/layout/chevron1"/>
    <dgm:cxn modelId="{C79F2D43-31E6-4D2E-ABD2-A452B1C70E0A}" type="presOf" srcId="{AA884693-41E1-4C79-92A6-3DF666DE4D90}" destId="{E3E44291-D9E9-455D-8A55-0FF42D300316}" srcOrd="0" destOrd="0" presId="urn:microsoft.com/office/officeart/2005/8/layout/chevron1"/>
    <dgm:cxn modelId="{8424EA5E-39ED-4D42-818F-2D924A48AD20}" srcId="{AA884693-41E1-4C79-92A6-3DF666DE4D90}" destId="{BA71300B-FE9D-44CC-897C-9B92B36123E2}" srcOrd="3" destOrd="0" parTransId="{3657FB0C-3DE7-49D8-8C22-055BB14B53FC}" sibTransId="{1487D83E-7568-4BE1-9681-4B0AAA2F1356}"/>
    <dgm:cxn modelId="{B93FB678-96AB-4709-8278-3743BEDF7D7C}" srcId="{AA884693-41E1-4C79-92A6-3DF666DE4D90}" destId="{F93F24EE-CB88-464B-81A6-1EC4900E21FE}" srcOrd="2" destOrd="0" parTransId="{E4056EA8-6827-40D8-935C-CC677B533C22}" sibTransId="{FEB15D87-CE18-475B-A95E-2B5907D94C5F}"/>
    <dgm:cxn modelId="{11F38188-946A-41D2-9098-86EE14178C37}" type="presOf" srcId="{F93F24EE-CB88-464B-81A6-1EC4900E21FE}" destId="{8594E75E-2D5D-4225-A2C9-B0BB4C299004}" srcOrd="0" destOrd="0" presId="urn:microsoft.com/office/officeart/2005/8/layout/chevron1"/>
    <dgm:cxn modelId="{96B711CF-3080-47A6-A9F6-1186E51B4727}" srcId="{AA884693-41E1-4C79-92A6-3DF666DE4D90}" destId="{0E53C28E-7872-4FD6-8F53-EEB1101C1413}" srcOrd="0" destOrd="0" parTransId="{17D0756F-8FAB-470C-8132-30CC998F084E}" sibTransId="{910595B3-8D61-4023-AF85-84F664E8F3E0}"/>
    <dgm:cxn modelId="{71DC1C39-0864-4EC9-840C-93698C591946}" type="presParOf" srcId="{E3E44291-D9E9-455D-8A55-0FF42D300316}" destId="{07F7F8D3-00A7-4963-8BF1-A17BF496D2A0}" srcOrd="0" destOrd="0" presId="urn:microsoft.com/office/officeart/2005/8/layout/chevron1"/>
    <dgm:cxn modelId="{84DD68D5-E143-49B0-AB56-F6A4FD0E4525}" type="presParOf" srcId="{E3E44291-D9E9-455D-8A55-0FF42D300316}" destId="{6AA4E367-71AE-4606-A9C6-007698980AC6}" srcOrd="1" destOrd="0" presId="urn:microsoft.com/office/officeart/2005/8/layout/chevron1"/>
    <dgm:cxn modelId="{EB790BD9-6A7F-4CE8-B949-45544E1022E2}" type="presParOf" srcId="{E3E44291-D9E9-455D-8A55-0FF42D300316}" destId="{C75D4780-F2D2-4E3A-9405-3BC16FF30D1B}" srcOrd="2" destOrd="0" presId="urn:microsoft.com/office/officeart/2005/8/layout/chevron1"/>
    <dgm:cxn modelId="{A356D194-09D6-4316-B61F-41201B7FC709}" type="presParOf" srcId="{E3E44291-D9E9-455D-8A55-0FF42D300316}" destId="{4BF3C3A5-47F9-4122-ADA4-D10AB7436098}" srcOrd="3" destOrd="0" presId="urn:microsoft.com/office/officeart/2005/8/layout/chevron1"/>
    <dgm:cxn modelId="{FE9CE489-5152-463E-8EEF-82CD165624F3}" type="presParOf" srcId="{E3E44291-D9E9-455D-8A55-0FF42D300316}" destId="{8594E75E-2D5D-4225-A2C9-B0BB4C299004}" srcOrd="4" destOrd="0" presId="urn:microsoft.com/office/officeart/2005/8/layout/chevron1"/>
    <dgm:cxn modelId="{000C26C1-25E9-42AE-94EB-1EC4738AB70D}" type="presParOf" srcId="{E3E44291-D9E9-455D-8A55-0FF42D300316}" destId="{E9F56A79-FF58-413B-BE25-EF294FB78012}" srcOrd="5" destOrd="0" presId="urn:microsoft.com/office/officeart/2005/8/layout/chevron1"/>
    <dgm:cxn modelId="{9F086BAE-FB64-44DB-ADE5-7E0BFC2D1CB7}" type="presParOf" srcId="{E3E44291-D9E9-455D-8A55-0FF42D300316}" destId="{3DD0D746-A802-496A-A2A6-0F0E85C2B756}" srcOrd="6" destOrd="0" presId="urn:microsoft.com/office/officeart/2005/8/layout/chevron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10E0C9-E90E-4E6C-823B-9647FB61879F}" type="doc">
      <dgm:prSet loTypeId="urn:microsoft.com/office/officeart/2005/8/layout/vProcess5" loCatId="process" qsTypeId="urn:microsoft.com/office/officeart/2005/8/quickstyle/3d3" qsCatId="3D" csTypeId="urn:microsoft.com/office/officeart/2005/8/colors/colorful5" csCatId="colorful" phldr="1"/>
      <dgm:spPr/>
    </dgm:pt>
    <dgm:pt modelId="{1562C9C2-4B60-4111-A021-4AA619597E3D}">
      <dgm:prSet phldrT="[Texte]" custT="1"/>
      <dgm:spPr>
        <a:solidFill>
          <a:srgbClr val="DCFF2F"/>
        </a:solidFill>
      </dgm:spPr>
      <dgm:t>
        <a:bodyPr/>
        <a:lstStyle/>
        <a:p>
          <a:r>
            <a:rPr lang="fr-FR" sz="1800" b="1" dirty="0" smtClean="0">
              <a:latin typeface="Arial Black" pitchFamily="34" charset="0"/>
            </a:rPr>
            <a:t>              </a:t>
          </a:r>
          <a:r>
            <a:rPr lang="fr-FR" sz="2400" b="1" dirty="0" smtClean="0">
              <a:solidFill>
                <a:schemeClr val="tx1"/>
              </a:solidFill>
              <a:latin typeface="Arial Black" pitchFamily="34" charset="0"/>
            </a:rPr>
            <a:t>Démarrer</a:t>
          </a:r>
        </a:p>
        <a:p>
          <a:r>
            <a:rPr lang="ar-SA" sz="2400" b="1" dirty="0" smtClean="0">
              <a:solidFill>
                <a:schemeClr val="tx1"/>
              </a:solidFill>
              <a:latin typeface="Arial Black" pitchFamily="34" charset="0"/>
            </a:rPr>
            <a:t> </a:t>
          </a:r>
          <a:r>
            <a:rPr lang="fr-FR" sz="2400" b="1" dirty="0" smtClean="0">
              <a:solidFill>
                <a:schemeClr val="tx1"/>
              </a:solidFill>
              <a:latin typeface="Arial Black" pitchFamily="34" charset="0"/>
            </a:rPr>
            <a:t>                   </a:t>
          </a:r>
          <a:r>
            <a:rPr lang="ar-SA" sz="2400" b="1" dirty="0" smtClean="0">
              <a:solidFill>
                <a:schemeClr val="tx1"/>
              </a:solidFill>
              <a:latin typeface="Arial Black" pitchFamily="34" charset="0"/>
            </a:rPr>
            <a:t>إبدا</a:t>
          </a:r>
          <a:endParaRPr lang="fr-FR" sz="2400" b="1" dirty="0">
            <a:solidFill>
              <a:schemeClr val="tx1"/>
            </a:solidFill>
            <a:latin typeface="Arial Black" pitchFamily="34" charset="0"/>
          </a:endParaRPr>
        </a:p>
      </dgm:t>
    </dgm:pt>
    <dgm:pt modelId="{7CDBCB10-D691-453F-8EFA-61766FFE3E74}" type="parTrans" cxnId="{B8FC3428-3207-4C95-9697-E48083C6DA34}">
      <dgm:prSet/>
      <dgm:spPr/>
      <dgm:t>
        <a:bodyPr/>
        <a:lstStyle/>
        <a:p>
          <a:endParaRPr lang="fr-FR"/>
        </a:p>
      </dgm:t>
    </dgm:pt>
    <dgm:pt modelId="{E1630CF7-F815-41D0-8D6F-4E17FC19B3A2}" type="sibTrans" cxnId="{B8FC3428-3207-4C95-9697-E48083C6DA34}">
      <dgm:prSet/>
      <dgm:spPr>
        <a:solidFill>
          <a:srgbClr val="FF0000">
            <a:alpha val="90000"/>
          </a:srgbClr>
        </a:solidFill>
      </dgm:spPr>
      <dgm:t>
        <a:bodyPr/>
        <a:lstStyle/>
        <a:p>
          <a:endParaRPr lang="fr-FR"/>
        </a:p>
      </dgm:t>
    </dgm:pt>
    <dgm:pt modelId="{3C706C32-4EFA-4507-804C-DFC9EBE60B3C}">
      <dgm:prSet phldrT="[Texte]" custT="1"/>
      <dgm:spPr>
        <a:solidFill>
          <a:srgbClr val="FDD3D4"/>
        </a:solidFill>
      </dgm:spPr>
      <dgm:t>
        <a:bodyPr/>
        <a:lstStyle/>
        <a:p>
          <a:r>
            <a:rPr lang="fr-FR" sz="2000" b="1" dirty="0" smtClean="0">
              <a:solidFill>
                <a:schemeClr val="tx1"/>
              </a:solidFill>
            </a:rPr>
            <a:t>                         Horloge, langue et région</a:t>
          </a:r>
        </a:p>
        <a:p>
          <a:r>
            <a:rPr lang="fr-FR" sz="2000" b="1" dirty="0" smtClean="0">
              <a:solidFill>
                <a:schemeClr val="tx1"/>
              </a:solidFill>
            </a:rPr>
            <a:t>                                   </a:t>
          </a:r>
          <a:r>
            <a:rPr lang="ar-SA" sz="2000" b="1" dirty="0" smtClean="0">
              <a:solidFill>
                <a:schemeClr val="tx1"/>
              </a:solidFill>
            </a:rPr>
            <a:t>الساعة و اللغة و المنطقة     </a:t>
          </a:r>
          <a:endParaRPr lang="fr-FR" sz="2000" dirty="0">
            <a:solidFill>
              <a:schemeClr val="tx1"/>
            </a:solidFill>
          </a:endParaRPr>
        </a:p>
      </dgm:t>
    </dgm:pt>
    <dgm:pt modelId="{C1A3E784-E7EC-499A-B135-932C5E954675}" type="parTrans" cxnId="{F0A4F7CF-03A8-4241-AD3A-2E4464EC5747}">
      <dgm:prSet/>
      <dgm:spPr/>
      <dgm:t>
        <a:bodyPr/>
        <a:lstStyle/>
        <a:p>
          <a:endParaRPr lang="fr-FR"/>
        </a:p>
      </dgm:t>
    </dgm:pt>
    <dgm:pt modelId="{3C62A88E-7B91-411E-98DF-B78A91C6B5F9}" type="sibTrans" cxnId="{F0A4F7CF-03A8-4241-AD3A-2E4464EC5747}">
      <dgm:prSet/>
      <dgm:spPr/>
      <dgm:t>
        <a:bodyPr/>
        <a:lstStyle/>
        <a:p>
          <a:endParaRPr lang="fr-FR"/>
        </a:p>
      </dgm:t>
    </dgm:pt>
    <dgm:pt modelId="{596B5777-BB57-4FDB-96E0-E251EEFC84F5}">
      <dgm:prSet phldrT="[Texte]" custT="1"/>
      <dgm:spPr>
        <a:solidFill>
          <a:srgbClr val="81F8FB"/>
        </a:solidFill>
      </dgm:spPr>
      <dgm:t>
        <a:bodyPr/>
        <a:lstStyle/>
        <a:p>
          <a:r>
            <a:rPr lang="fr-FR" sz="2400" b="1" dirty="0" smtClean="0">
              <a:solidFill>
                <a:schemeClr val="tx1"/>
              </a:solidFill>
            </a:rPr>
            <a:t>                  Panneau de configuration</a:t>
          </a:r>
        </a:p>
        <a:p>
          <a:r>
            <a:rPr lang="ar-SA" sz="2400" b="1" dirty="0" smtClean="0">
              <a:solidFill>
                <a:schemeClr val="tx1"/>
              </a:solidFill>
            </a:rPr>
            <a:t>  </a:t>
          </a:r>
          <a:r>
            <a:rPr lang="fr-FR" sz="2400" b="1" dirty="0" smtClean="0">
              <a:solidFill>
                <a:schemeClr val="tx1"/>
              </a:solidFill>
            </a:rPr>
            <a:t>                              </a:t>
          </a:r>
          <a:r>
            <a:rPr lang="ar-SA" sz="2400" b="1" dirty="0" smtClean="0">
              <a:solidFill>
                <a:schemeClr val="tx1"/>
              </a:solidFill>
            </a:rPr>
            <a:t>لوحة التحكم   </a:t>
          </a:r>
          <a:r>
            <a:rPr lang="fr-FR" sz="2400" b="1" dirty="0" smtClean="0">
              <a:solidFill>
                <a:schemeClr val="tx1"/>
              </a:solidFill>
            </a:rPr>
            <a:t> </a:t>
          </a:r>
          <a:r>
            <a:rPr lang="ar-SA" sz="2400" b="1" dirty="0" smtClean="0">
              <a:solidFill>
                <a:schemeClr val="tx1"/>
              </a:solidFill>
            </a:rPr>
            <a:t>     </a:t>
          </a:r>
          <a:r>
            <a:rPr lang="ar-SA" sz="2200" b="1" dirty="0" smtClean="0"/>
            <a:t>   </a:t>
          </a:r>
          <a:endParaRPr lang="fr-FR" sz="2200" dirty="0"/>
        </a:p>
      </dgm:t>
    </dgm:pt>
    <dgm:pt modelId="{96627030-1AE2-44A4-92A0-1AAF63856134}" type="sibTrans" cxnId="{89902EBF-7093-48E7-8DDB-A0A6F6CE16A7}">
      <dgm:prSet/>
      <dgm:spPr>
        <a:solidFill>
          <a:srgbClr val="FF0000">
            <a:alpha val="90000"/>
          </a:srgbClr>
        </a:solidFill>
      </dgm:spPr>
      <dgm:t>
        <a:bodyPr/>
        <a:lstStyle/>
        <a:p>
          <a:endParaRPr lang="fr-FR"/>
        </a:p>
      </dgm:t>
    </dgm:pt>
    <dgm:pt modelId="{60019932-20EA-4545-B9B8-D7140C297E6A}" type="parTrans" cxnId="{89902EBF-7093-48E7-8DDB-A0A6F6CE16A7}">
      <dgm:prSet/>
      <dgm:spPr/>
      <dgm:t>
        <a:bodyPr/>
        <a:lstStyle/>
        <a:p>
          <a:endParaRPr lang="fr-FR"/>
        </a:p>
      </dgm:t>
    </dgm:pt>
    <dgm:pt modelId="{1CC8AB69-E448-4331-92FF-F624E68DEBEA}" type="pres">
      <dgm:prSet presAssocID="{3B10E0C9-E90E-4E6C-823B-9647FB61879F}" presName="outerComposite" presStyleCnt="0">
        <dgm:presLayoutVars>
          <dgm:chMax val="5"/>
          <dgm:dir/>
          <dgm:resizeHandles val="exact"/>
        </dgm:presLayoutVars>
      </dgm:prSet>
      <dgm:spPr/>
    </dgm:pt>
    <dgm:pt modelId="{C210BDCB-8EAA-4F92-B7B3-4970A48676EE}" type="pres">
      <dgm:prSet presAssocID="{3B10E0C9-E90E-4E6C-823B-9647FB61879F}" presName="dummyMaxCanvas" presStyleCnt="0">
        <dgm:presLayoutVars/>
      </dgm:prSet>
      <dgm:spPr/>
    </dgm:pt>
    <dgm:pt modelId="{9630AEC3-3A7D-4EE6-93F4-2A020B42BD41}" type="pres">
      <dgm:prSet presAssocID="{3B10E0C9-E90E-4E6C-823B-9647FB61879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42DFBD-CE93-4FE6-B28B-C175D3C9D86F}" type="pres">
      <dgm:prSet presAssocID="{3B10E0C9-E90E-4E6C-823B-9647FB61879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BBE0C2-22E5-4F58-B8AA-36A98FBAA08E}" type="pres">
      <dgm:prSet presAssocID="{3B10E0C9-E90E-4E6C-823B-9647FB61879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9F33C31-435F-4FAA-9F3B-D0233A4AB6B0}" type="pres">
      <dgm:prSet presAssocID="{3B10E0C9-E90E-4E6C-823B-9647FB61879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7A997C-2462-4C7C-ACCF-DEC36519E60C}" type="pres">
      <dgm:prSet presAssocID="{3B10E0C9-E90E-4E6C-823B-9647FB61879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70500C2-216E-437A-A2F3-CFD13657C34E}" type="pres">
      <dgm:prSet presAssocID="{3B10E0C9-E90E-4E6C-823B-9647FB61879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2440F4-0262-4E37-A56D-A4A57298C52C}" type="pres">
      <dgm:prSet presAssocID="{3B10E0C9-E90E-4E6C-823B-9647FB61879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48E88F0-40EE-4E61-BF20-BA0A02A2034B}" type="pres">
      <dgm:prSet presAssocID="{3B10E0C9-E90E-4E6C-823B-9647FB61879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7E00C94-4F78-486D-8A67-B66EF8FAB309}" type="presOf" srcId="{3C706C32-4EFA-4507-804C-DFC9EBE60B3C}" destId="{F4BBE0C2-22E5-4F58-B8AA-36A98FBAA08E}" srcOrd="0" destOrd="0" presId="urn:microsoft.com/office/officeart/2005/8/layout/vProcess5"/>
    <dgm:cxn modelId="{9E6CE8E6-4A41-49B4-9755-719D5BEDD779}" type="presOf" srcId="{3B10E0C9-E90E-4E6C-823B-9647FB61879F}" destId="{1CC8AB69-E448-4331-92FF-F624E68DEBEA}" srcOrd="0" destOrd="0" presId="urn:microsoft.com/office/officeart/2005/8/layout/vProcess5"/>
    <dgm:cxn modelId="{B8FC3428-3207-4C95-9697-E48083C6DA34}" srcId="{3B10E0C9-E90E-4E6C-823B-9647FB61879F}" destId="{1562C9C2-4B60-4111-A021-4AA619597E3D}" srcOrd="0" destOrd="0" parTransId="{7CDBCB10-D691-453F-8EFA-61766FFE3E74}" sibTransId="{E1630CF7-F815-41D0-8D6F-4E17FC19B3A2}"/>
    <dgm:cxn modelId="{F0A4F7CF-03A8-4241-AD3A-2E4464EC5747}" srcId="{3B10E0C9-E90E-4E6C-823B-9647FB61879F}" destId="{3C706C32-4EFA-4507-804C-DFC9EBE60B3C}" srcOrd="2" destOrd="0" parTransId="{C1A3E784-E7EC-499A-B135-932C5E954675}" sibTransId="{3C62A88E-7B91-411E-98DF-B78A91C6B5F9}"/>
    <dgm:cxn modelId="{395757A1-6BE7-494A-A556-A7D982D03A0B}" type="presOf" srcId="{596B5777-BB57-4FDB-96E0-E251EEFC84F5}" destId="{A142DFBD-CE93-4FE6-B28B-C175D3C9D86F}" srcOrd="0" destOrd="0" presId="urn:microsoft.com/office/officeart/2005/8/layout/vProcess5"/>
    <dgm:cxn modelId="{EB16058F-550B-427B-A770-43493FF370D2}" type="presOf" srcId="{1562C9C2-4B60-4111-A021-4AA619597E3D}" destId="{070500C2-216E-437A-A2F3-CFD13657C34E}" srcOrd="1" destOrd="0" presId="urn:microsoft.com/office/officeart/2005/8/layout/vProcess5"/>
    <dgm:cxn modelId="{139B6F74-877B-467A-BA72-F6878A0E8A74}" type="presOf" srcId="{1562C9C2-4B60-4111-A021-4AA619597E3D}" destId="{9630AEC3-3A7D-4EE6-93F4-2A020B42BD41}" srcOrd="0" destOrd="0" presId="urn:microsoft.com/office/officeart/2005/8/layout/vProcess5"/>
    <dgm:cxn modelId="{89902EBF-7093-48E7-8DDB-A0A6F6CE16A7}" srcId="{3B10E0C9-E90E-4E6C-823B-9647FB61879F}" destId="{596B5777-BB57-4FDB-96E0-E251EEFC84F5}" srcOrd="1" destOrd="0" parTransId="{60019932-20EA-4545-B9B8-D7140C297E6A}" sibTransId="{96627030-1AE2-44A4-92A0-1AAF63856134}"/>
    <dgm:cxn modelId="{9A985FD0-A204-4148-961F-38D281F5CD36}" type="presOf" srcId="{596B5777-BB57-4FDB-96E0-E251EEFC84F5}" destId="{662440F4-0262-4E37-A56D-A4A57298C52C}" srcOrd="1" destOrd="0" presId="urn:microsoft.com/office/officeart/2005/8/layout/vProcess5"/>
    <dgm:cxn modelId="{DBF6ACA1-8A1C-4D8C-B9FC-D465810AE612}" type="presOf" srcId="{E1630CF7-F815-41D0-8D6F-4E17FC19B3A2}" destId="{29F33C31-435F-4FAA-9F3B-D0233A4AB6B0}" srcOrd="0" destOrd="0" presId="urn:microsoft.com/office/officeart/2005/8/layout/vProcess5"/>
    <dgm:cxn modelId="{2BDBB83E-92AA-4F5D-A986-5A4D8EE58784}" type="presOf" srcId="{96627030-1AE2-44A4-92A0-1AAF63856134}" destId="{277A997C-2462-4C7C-ACCF-DEC36519E60C}" srcOrd="0" destOrd="0" presId="urn:microsoft.com/office/officeart/2005/8/layout/vProcess5"/>
    <dgm:cxn modelId="{D426CF61-E5B2-4FD8-A9E1-92F51D71A274}" type="presOf" srcId="{3C706C32-4EFA-4507-804C-DFC9EBE60B3C}" destId="{548E88F0-40EE-4E61-BF20-BA0A02A2034B}" srcOrd="1" destOrd="0" presId="urn:microsoft.com/office/officeart/2005/8/layout/vProcess5"/>
    <dgm:cxn modelId="{B396DCC4-20C3-441A-8B6F-BD0D311BAA16}" type="presParOf" srcId="{1CC8AB69-E448-4331-92FF-F624E68DEBEA}" destId="{C210BDCB-8EAA-4F92-B7B3-4970A48676EE}" srcOrd="0" destOrd="0" presId="urn:microsoft.com/office/officeart/2005/8/layout/vProcess5"/>
    <dgm:cxn modelId="{4FCB8C8C-9B63-44A5-B8EF-BC8B72A4444C}" type="presParOf" srcId="{1CC8AB69-E448-4331-92FF-F624E68DEBEA}" destId="{9630AEC3-3A7D-4EE6-93F4-2A020B42BD41}" srcOrd="1" destOrd="0" presId="urn:microsoft.com/office/officeart/2005/8/layout/vProcess5"/>
    <dgm:cxn modelId="{3C4FE077-4CD8-4AF0-A0C5-A74487FDFC05}" type="presParOf" srcId="{1CC8AB69-E448-4331-92FF-F624E68DEBEA}" destId="{A142DFBD-CE93-4FE6-B28B-C175D3C9D86F}" srcOrd="2" destOrd="0" presId="urn:microsoft.com/office/officeart/2005/8/layout/vProcess5"/>
    <dgm:cxn modelId="{7D81891E-DF6C-43CF-808D-43B6854D69AD}" type="presParOf" srcId="{1CC8AB69-E448-4331-92FF-F624E68DEBEA}" destId="{F4BBE0C2-22E5-4F58-B8AA-36A98FBAA08E}" srcOrd="3" destOrd="0" presId="urn:microsoft.com/office/officeart/2005/8/layout/vProcess5"/>
    <dgm:cxn modelId="{09CDDF9B-A487-45B9-BB82-B46D36968D59}" type="presParOf" srcId="{1CC8AB69-E448-4331-92FF-F624E68DEBEA}" destId="{29F33C31-435F-4FAA-9F3B-D0233A4AB6B0}" srcOrd="4" destOrd="0" presId="urn:microsoft.com/office/officeart/2005/8/layout/vProcess5"/>
    <dgm:cxn modelId="{AC74822C-50EF-46C4-A31B-A4931D077DB6}" type="presParOf" srcId="{1CC8AB69-E448-4331-92FF-F624E68DEBEA}" destId="{277A997C-2462-4C7C-ACCF-DEC36519E60C}" srcOrd="5" destOrd="0" presId="urn:microsoft.com/office/officeart/2005/8/layout/vProcess5"/>
    <dgm:cxn modelId="{D9BDA6D3-43FA-4E5A-BFE6-08A853D61FFA}" type="presParOf" srcId="{1CC8AB69-E448-4331-92FF-F624E68DEBEA}" destId="{070500C2-216E-437A-A2F3-CFD13657C34E}" srcOrd="6" destOrd="0" presId="urn:microsoft.com/office/officeart/2005/8/layout/vProcess5"/>
    <dgm:cxn modelId="{712B4913-02FE-49AE-8A03-2F8347059A47}" type="presParOf" srcId="{1CC8AB69-E448-4331-92FF-F624E68DEBEA}" destId="{662440F4-0262-4E37-A56D-A4A57298C52C}" srcOrd="7" destOrd="0" presId="urn:microsoft.com/office/officeart/2005/8/layout/vProcess5"/>
    <dgm:cxn modelId="{816519CB-50EB-422B-BB8F-88FB84EB3961}" type="presParOf" srcId="{1CC8AB69-E448-4331-92FF-F624E68DEBEA}" destId="{548E88F0-40EE-4E61-BF20-BA0A02A2034B}" srcOrd="8" destOrd="0" presId="urn:microsoft.com/office/officeart/2005/8/layout/vProcess5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633BA2-1B9B-4820-8174-A6AADB245077}" type="doc">
      <dgm:prSet loTypeId="urn:microsoft.com/office/officeart/2005/8/layout/h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E0BDAEC-0965-4BDB-8133-05AC3AAA1778}">
      <dgm:prSet phldrT="[Texte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dirty="0" smtClean="0"/>
            <a:t>Démarrer</a:t>
          </a:r>
        </a:p>
        <a:p>
          <a:r>
            <a:rPr lang="ar-SA" dirty="0" smtClean="0"/>
            <a:t>إبدا</a:t>
          </a:r>
          <a:r>
            <a:rPr lang="fr-FR" dirty="0" smtClean="0"/>
            <a:t>    </a:t>
          </a:r>
          <a:endParaRPr lang="fr-FR" dirty="0"/>
        </a:p>
      </dgm:t>
    </dgm:pt>
    <dgm:pt modelId="{DE0649FF-BABA-41EB-BC06-9C33941D96B5}" type="parTrans" cxnId="{EF5FC5E7-B96D-4AC3-8E68-D554307D4CC2}">
      <dgm:prSet/>
      <dgm:spPr/>
      <dgm:t>
        <a:bodyPr/>
        <a:lstStyle/>
        <a:p>
          <a:endParaRPr lang="fr-FR"/>
        </a:p>
      </dgm:t>
    </dgm:pt>
    <dgm:pt modelId="{E1614786-558D-4710-88DA-5766E6F43C2D}" type="sibTrans" cxnId="{EF5FC5E7-B96D-4AC3-8E68-D554307D4CC2}">
      <dgm:prSet/>
      <dgm:spPr/>
      <dgm:t>
        <a:bodyPr/>
        <a:lstStyle/>
        <a:p>
          <a:endParaRPr lang="fr-FR"/>
        </a:p>
      </dgm:t>
    </dgm:pt>
    <dgm:pt modelId="{127A9AE6-E8EE-4E7F-9153-5AB9B44377F0}">
      <dgm:prSet phldrT="[Texte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fr-FR" sz="2800" dirty="0" smtClean="0"/>
            <a:t>Panneau de configuration</a:t>
          </a:r>
        </a:p>
        <a:p>
          <a:r>
            <a:rPr lang="ar-SA" sz="2800" dirty="0" smtClean="0"/>
            <a:t>لوحة التحكم</a:t>
          </a:r>
          <a:endParaRPr lang="fr-FR" sz="2800" dirty="0"/>
        </a:p>
      </dgm:t>
    </dgm:pt>
    <dgm:pt modelId="{621F7A97-5E24-4E51-AB2D-C89662BDAA02}" type="parTrans" cxnId="{0ACDCA89-CA08-464B-8E27-AB0BA5F58A83}">
      <dgm:prSet/>
      <dgm:spPr/>
      <dgm:t>
        <a:bodyPr/>
        <a:lstStyle/>
        <a:p>
          <a:endParaRPr lang="fr-FR"/>
        </a:p>
      </dgm:t>
    </dgm:pt>
    <dgm:pt modelId="{A03422E4-E74F-4487-AC26-95813C2BB301}" type="sibTrans" cxnId="{0ACDCA89-CA08-464B-8E27-AB0BA5F58A83}">
      <dgm:prSet/>
      <dgm:spPr/>
      <dgm:t>
        <a:bodyPr/>
        <a:lstStyle/>
        <a:p>
          <a:endParaRPr lang="fr-FR"/>
        </a:p>
      </dgm:t>
    </dgm:pt>
    <dgm:pt modelId="{D501301E-4C40-4EC4-BFAE-56B78729E470}">
      <dgm:prSet phldrT="[Texte]" custT="1"/>
      <dgm:spPr>
        <a:solidFill>
          <a:srgbClr val="0070C0"/>
        </a:solidFill>
      </dgm:spPr>
      <dgm:t>
        <a:bodyPr/>
        <a:lstStyle/>
        <a:p>
          <a:r>
            <a:rPr lang="fr-FR" sz="2800" dirty="0" smtClean="0"/>
            <a:t>Désinstaller un Programme</a:t>
          </a:r>
        </a:p>
        <a:p>
          <a:r>
            <a:rPr lang="ar-SA" sz="2800" dirty="0" smtClean="0"/>
            <a:t>إزالة تثبيت برنامج</a:t>
          </a:r>
          <a:endParaRPr lang="fr-FR" sz="2800" dirty="0"/>
        </a:p>
      </dgm:t>
    </dgm:pt>
    <dgm:pt modelId="{255113FC-48EA-4FCF-8DCD-43C60191258E}" type="parTrans" cxnId="{E0CFA86C-1EF9-4CE0-9CC8-8A01F1B456C9}">
      <dgm:prSet/>
      <dgm:spPr/>
      <dgm:t>
        <a:bodyPr/>
        <a:lstStyle/>
        <a:p>
          <a:endParaRPr lang="fr-FR"/>
        </a:p>
      </dgm:t>
    </dgm:pt>
    <dgm:pt modelId="{94616C21-7902-4872-AD41-84FF6E864FBC}" type="sibTrans" cxnId="{E0CFA86C-1EF9-4CE0-9CC8-8A01F1B456C9}">
      <dgm:prSet/>
      <dgm:spPr/>
      <dgm:t>
        <a:bodyPr/>
        <a:lstStyle/>
        <a:p>
          <a:endParaRPr lang="fr-FR"/>
        </a:p>
      </dgm:t>
    </dgm:pt>
    <dgm:pt modelId="{2CBAD20F-047B-4292-8ADF-1E2321327F87}" type="pres">
      <dgm:prSet presAssocID="{1D633BA2-1B9B-4820-8174-A6AADB24507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6386169-0ED8-44A6-A030-912A7AA3F3AB}" type="pres">
      <dgm:prSet presAssocID="{EE0BDAEC-0965-4BDB-8133-05AC3AAA1778}" presName="node" presStyleLbl="node1" presStyleIdx="0" presStyleCnt="3" custScaleX="6000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FE83CA-1069-488F-BF5C-982BC5655BA6}" type="pres">
      <dgm:prSet presAssocID="{E1614786-558D-4710-88DA-5766E6F43C2D}" presName="sibTrans" presStyleCnt="0"/>
      <dgm:spPr/>
    </dgm:pt>
    <dgm:pt modelId="{5B09881B-AD67-4046-9BA4-468C131346B2}" type="pres">
      <dgm:prSet presAssocID="{127A9AE6-E8EE-4E7F-9153-5AB9B44377F0}" presName="node" presStyleLbl="node1" presStyleIdx="1" presStyleCnt="3" custAng="0" custScaleX="62672" custScaleY="76471" custLinFactNeighborX="10548" custLinFactNeighborY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4554AB5-E6C7-4E27-9C29-58C15AEC2019}" type="pres">
      <dgm:prSet presAssocID="{A03422E4-E74F-4487-AC26-95813C2BB301}" presName="sibTrans" presStyleCnt="0"/>
      <dgm:spPr/>
    </dgm:pt>
    <dgm:pt modelId="{57C4BDA8-6673-47B1-861E-C1C7D90B41C9}" type="pres">
      <dgm:prSet presAssocID="{D501301E-4C40-4EC4-BFAE-56B78729E470}" presName="node" presStyleLbl="node1" presStyleIdx="2" presStyleCnt="3" custScaleX="100065" custScaleY="6470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2C46E3-1AEA-4B8A-8D5F-AE2F6DCFD6C4}" type="presOf" srcId="{1D633BA2-1B9B-4820-8174-A6AADB245077}" destId="{2CBAD20F-047B-4292-8ADF-1E2321327F87}" srcOrd="0" destOrd="0" presId="urn:microsoft.com/office/officeart/2005/8/layout/hList6"/>
    <dgm:cxn modelId="{83B1E466-06FF-4802-9372-1752A1095F65}" type="presOf" srcId="{127A9AE6-E8EE-4E7F-9153-5AB9B44377F0}" destId="{5B09881B-AD67-4046-9BA4-468C131346B2}" srcOrd="0" destOrd="0" presId="urn:microsoft.com/office/officeart/2005/8/layout/hList6"/>
    <dgm:cxn modelId="{0ACDCA89-CA08-464B-8E27-AB0BA5F58A83}" srcId="{1D633BA2-1B9B-4820-8174-A6AADB245077}" destId="{127A9AE6-E8EE-4E7F-9153-5AB9B44377F0}" srcOrd="1" destOrd="0" parTransId="{621F7A97-5E24-4E51-AB2D-C89662BDAA02}" sibTransId="{A03422E4-E74F-4487-AC26-95813C2BB301}"/>
    <dgm:cxn modelId="{228BC733-2DF3-4288-8E80-68B199EB4F95}" type="presOf" srcId="{D501301E-4C40-4EC4-BFAE-56B78729E470}" destId="{57C4BDA8-6673-47B1-861E-C1C7D90B41C9}" srcOrd="0" destOrd="0" presId="urn:microsoft.com/office/officeart/2005/8/layout/hList6"/>
    <dgm:cxn modelId="{EF5FC5E7-B96D-4AC3-8E68-D554307D4CC2}" srcId="{1D633BA2-1B9B-4820-8174-A6AADB245077}" destId="{EE0BDAEC-0965-4BDB-8133-05AC3AAA1778}" srcOrd="0" destOrd="0" parTransId="{DE0649FF-BABA-41EB-BC06-9C33941D96B5}" sibTransId="{E1614786-558D-4710-88DA-5766E6F43C2D}"/>
    <dgm:cxn modelId="{0EB79785-F14E-4B1B-BAFB-70531CD9EF02}" type="presOf" srcId="{EE0BDAEC-0965-4BDB-8133-05AC3AAA1778}" destId="{C6386169-0ED8-44A6-A030-912A7AA3F3AB}" srcOrd="0" destOrd="0" presId="urn:microsoft.com/office/officeart/2005/8/layout/hList6"/>
    <dgm:cxn modelId="{E0CFA86C-1EF9-4CE0-9CC8-8A01F1B456C9}" srcId="{1D633BA2-1B9B-4820-8174-A6AADB245077}" destId="{D501301E-4C40-4EC4-BFAE-56B78729E470}" srcOrd="2" destOrd="0" parTransId="{255113FC-48EA-4FCF-8DCD-43C60191258E}" sibTransId="{94616C21-7902-4872-AD41-84FF6E864FBC}"/>
    <dgm:cxn modelId="{F8DDDD23-A41B-4CDF-85A8-F040AF7E8E76}" type="presParOf" srcId="{2CBAD20F-047B-4292-8ADF-1E2321327F87}" destId="{C6386169-0ED8-44A6-A030-912A7AA3F3AB}" srcOrd="0" destOrd="0" presId="urn:microsoft.com/office/officeart/2005/8/layout/hList6"/>
    <dgm:cxn modelId="{029B4DFC-8D12-442C-A99C-C831568BC271}" type="presParOf" srcId="{2CBAD20F-047B-4292-8ADF-1E2321327F87}" destId="{11FE83CA-1069-488F-BF5C-982BC5655BA6}" srcOrd="1" destOrd="0" presId="urn:microsoft.com/office/officeart/2005/8/layout/hList6"/>
    <dgm:cxn modelId="{029104B6-2F5A-405C-B7AB-ACBA88417827}" type="presParOf" srcId="{2CBAD20F-047B-4292-8ADF-1E2321327F87}" destId="{5B09881B-AD67-4046-9BA4-468C131346B2}" srcOrd="2" destOrd="0" presId="urn:microsoft.com/office/officeart/2005/8/layout/hList6"/>
    <dgm:cxn modelId="{41CD68D7-6249-4260-AA96-624E9F64C903}" type="presParOf" srcId="{2CBAD20F-047B-4292-8ADF-1E2321327F87}" destId="{C4554AB5-E6C7-4E27-9C29-58C15AEC2019}" srcOrd="3" destOrd="0" presId="urn:microsoft.com/office/officeart/2005/8/layout/hList6"/>
    <dgm:cxn modelId="{45C4236B-514C-48DA-9F66-6F38A24B9B4B}" type="presParOf" srcId="{2CBAD20F-047B-4292-8ADF-1E2321327F87}" destId="{57C4BDA8-6673-47B1-861E-C1C7D90B41C9}" srcOrd="4" destOrd="0" presId="urn:microsoft.com/office/officeart/2005/8/layout/hList6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7F7F8D3-00A7-4963-8BF1-A17BF496D2A0}">
      <dsp:nvSpPr>
        <dsp:cNvPr id="0" name=""/>
        <dsp:cNvSpPr/>
      </dsp:nvSpPr>
      <dsp:spPr>
        <a:xfrm>
          <a:off x="3038" y="732395"/>
          <a:ext cx="2397464" cy="1055489"/>
        </a:xfrm>
        <a:prstGeom prst="chevron">
          <a:avLst/>
        </a:prstGeom>
        <a:solidFill>
          <a:srgbClr val="FDD3D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tx1"/>
              </a:solidFill>
            </a:rPr>
            <a:t>Démarrer</a:t>
          </a:r>
          <a:endParaRPr lang="ar-SA" sz="2000" b="1" kern="1200" dirty="0" smtClean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 smtClean="0">
              <a:solidFill>
                <a:schemeClr val="tx1"/>
              </a:solidFill>
            </a:rPr>
            <a:t>إبدا    </a:t>
          </a:r>
          <a:endParaRPr lang="fr-FR" sz="2000" b="1" kern="1200" dirty="0">
            <a:solidFill>
              <a:schemeClr val="tx1"/>
            </a:solidFill>
          </a:endParaRPr>
        </a:p>
      </dsp:txBody>
      <dsp:txXfrm>
        <a:off x="3038" y="732395"/>
        <a:ext cx="2397464" cy="1055489"/>
      </dsp:txXfrm>
    </dsp:sp>
    <dsp:sp modelId="{C75D4780-F2D2-4E3A-9405-3BC16FF30D1B}">
      <dsp:nvSpPr>
        <dsp:cNvPr id="0" name=""/>
        <dsp:cNvSpPr/>
      </dsp:nvSpPr>
      <dsp:spPr>
        <a:xfrm>
          <a:off x="2136630" y="732395"/>
          <a:ext cx="2638722" cy="1055489"/>
        </a:xfrm>
        <a:prstGeom prst="chevron">
          <a:avLst/>
        </a:prstGeom>
        <a:solidFill>
          <a:srgbClr val="04ECD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b="1" kern="1200" dirty="0" smtClean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tx1"/>
              </a:solidFill>
            </a:rPr>
            <a:t>Panneau de configuration</a:t>
          </a:r>
          <a:endParaRPr lang="ar-SA" sz="2000" b="1" kern="1200" dirty="0" smtClean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 smtClean="0">
              <a:solidFill>
                <a:schemeClr val="tx1"/>
              </a:solidFill>
            </a:rPr>
            <a:t>لوحة التحكم             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2136630" y="732395"/>
        <a:ext cx="2638722" cy="1055489"/>
      </dsp:txXfrm>
    </dsp:sp>
    <dsp:sp modelId="{8594E75E-2D5D-4225-A2C9-B0BB4C299004}">
      <dsp:nvSpPr>
        <dsp:cNvPr id="0" name=""/>
        <dsp:cNvSpPr/>
      </dsp:nvSpPr>
      <dsp:spPr>
        <a:xfrm>
          <a:off x="4511480" y="732395"/>
          <a:ext cx="2638722" cy="1055489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b="1" kern="1200" dirty="0" smtClean="0">
            <a:solidFill>
              <a:schemeClr val="tx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tx1"/>
              </a:solidFill>
            </a:rPr>
            <a:t>Matériel et audio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b="1" kern="1200" dirty="0" smtClean="0">
              <a:solidFill>
                <a:schemeClr val="tx1"/>
              </a:solidFill>
            </a:rPr>
            <a:t>الأجهزة و الصوت        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4511480" y="732395"/>
        <a:ext cx="2638722" cy="1055489"/>
      </dsp:txXfrm>
    </dsp:sp>
    <dsp:sp modelId="{3DD0D746-A802-496A-A2A6-0F0E85C2B756}">
      <dsp:nvSpPr>
        <dsp:cNvPr id="0" name=""/>
        <dsp:cNvSpPr/>
      </dsp:nvSpPr>
      <dsp:spPr>
        <a:xfrm>
          <a:off x="6886331" y="732395"/>
          <a:ext cx="2254630" cy="1055489"/>
        </a:xfrm>
        <a:prstGeom prst="chevron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>
              <a:solidFill>
                <a:schemeClr val="tx1"/>
              </a:solidFill>
            </a:rPr>
            <a:t>Souris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400" b="1" kern="1200" dirty="0" err="1" smtClean="0">
              <a:solidFill>
                <a:schemeClr val="tx1"/>
              </a:solidFill>
            </a:rPr>
            <a:t>الماوس</a:t>
          </a:r>
          <a:endParaRPr lang="fr-FR" sz="2400" b="1" kern="1200" dirty="0">
            <a:solidFill>
              <a:schemeClr val="tx1"/>
            </a:solidFill>
          </a:endParaRPr>
        </a:p>
      </dsp:txBody>
      <dsp:txXfrm>
        <a:off x="6886331" y="732395"/>
        <a:ext cx="2254630" cy="105548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630AEC3-3A7D-4EE6-93F4-2A020B42BD41}">
      <dsp:nvSpPr>
        <dsp:cNvPr id="0" name=""/>
        <dsp:cNvSpPr/>
      </dsp:nvSpPr>
      <dsp:spPr>
        <a:xfrm>
          <a:off x="0" y="0"/>
          <a:ext cx="6426714" cy="1111188"/>
        </a:xfrm>
        <a:prstGeom prst="roundRect">
          <a:avLst>
            <a:gd name="adj" fmla="val 10000"/>
          </a:avLst>
        </a:prstGeom>
        <a:solidFill>
          <a:srgbClr val="DCFF2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Arial Black" pitchFamily="34" charset="0"/>
            </a:rPr>
            <a:t>              </a:t>
          </a:r>
          <a:r>
            <a:rPr lang="fr-FR" sz="2400" b="1" kern="1200" dirty="0" smtClean="0">
              <a:solidFill>
                <a:schemeClr val="tx1"/>
              </a:solidFill>
              <a:latin typeface="Arial Black" pitchFamily="34" charset="0"/>
            </a:rPr>
            <a:t>Démarrer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400" b="1" kern="1200" dirty="0" smtClean="0">
              <a:solidFill>
                <a:schemeClr val="tx1"/>
              </a:solidFill>
              <a:latin typeface="Arial Black" pitchFamily="34" charset="0"/>
            </a:rPr>
            <a:t> </a:t>
          </a:r>
          <a:r>
            <a:rPr lang="fr-FR" sz="2400" b="1" kern="1200" dirty="0" smtClean="0">
              <a:solidFill>
                <a:schemeClr val="tx1"/>
              </a:solidFill>
              <a:latin typeface="Arial Black" pitchFamily="34" charset="0"/>
            </a:rPr>
            <a:t>                   </a:t>
          </a:r>
          <a:r>
            <a:rPr lang="ar-SA" sz="2400" b="1" kern="1200" dirty="0" smtClean="0">
              <a:solidFill>
                <a:schemeClr val="tx1"/>
              </a:solidFill>
              <a:latin typeface="Arial Black" pitchFamily="34" charset="0"/>
            </a:rPr>
            <a:t>إبدا</a:t>
          </a:r>
          <a:endParaRPr lang="fr-FR" sz="2400" b="1" kern="1200" dirty="0">
            <a:solidFill>
              <a:schemeClr val="tx1"/>
            </a:solidFill>
            <a:latin typeface="Arial Black" pitchFamily="34" charset="0"/>
          </a:endParaRPr>
        </a:p>
      </dsp:txBody>
      <dsp:txXfrm>
        <a:off x="0" y="0"/>
        <a:ext cx="5292746" cy="1111188"/>
      </dsp:txXfrm>
    </dsp:sp>
    <dsp:sp modelId="{A142DFBD-CE93-4FE6-B28B-C175D3C9D86F}">
      <dsp:nvSpPr>
        <dsp:cNvPr id="0" name=""/>
        <dsp:cNvSpPr/>
      </dsp:nvSpPr>
      <dsp:spPr>
        <a:xfrm>
          <a:off x="567062" y="1296385"/>
          <a:ext cx="6426714" cy="1111188"/>
        </a:xfrm>
        <a:prstGeom prst="roundRect">
          <a:avLst>
            <a:gd name="adj" fmla="val 10000"/>
          </a:avLst>
        </a:prstGeom>
        <a:solidFill>
          <a:srgbClr val="81F8F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1" kern="1200" dirty="0" smtClean="0">
              <a:solidFill>
                <a:schemeClr val="tx1"/>
              </a:solidFill>
            </a:rPr>
            <a:t>                  Panneau de configuration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400" b="1" kern="1200" dirty="0" smtClean="0">
              <a:solidFill>
                <a:schemeClr val="tx1"/>
              </a:solidFill>
            </a:rPr>
            <a:t>  </a:t>
          </a:r>
          <a:r>
            <a:rPr lang="fr-FR" sz="2400" b="1" kern="1200" dirty="0" smtClean="0">
              <a:solidFill>
                <a:schemeClr val="tx1"/>
              </a:solidFill>
            </a:rPr>
            <a:t>                              </a:t>
          </a:r>
          <a:r>
            <a:rPr lang="ar-SA" sz="2400" b="1" kern="1200" dirty="0" smtClean="0">
              <a:solidFill>
                <a:schemeClr val="tx1"/>
              </a:solidFill>
            </a:rPr>
            <a:t>لوحة التحكم   </a:t>
          </a:r>
          <a:r>
            <a:rPr lang="fr-FR" sz="2400" b="1" kern="1200" dirty="0" smtClean="0">
              <a:solidFill>
                <a:schemeClr val="tx1"/>
              </a:solidFill>
            </a:rPr>
            <a:t> </a:t>
          </a:r>
          <a:r>
            <a:rPr lang="ar-SA" sz="2400" b="1" kern="1200" dirty="0" smtClean="0">
              <a:solidFill>
                <a:schemeClr val="tx1"/>
              </a:solidFill>
            </a:rPr>
            <a:t>     </a:t>
          </a:r>
          <a:r>
            <a:rPr lang="ar-SA" sz="2200" b="1" kern="1200" dirty="0" smtClean="0"/>
            <a:t>   </a:t>
          </a:r>
          <a:endParaRPr lang="fr-FR" sz="2200" kern="1200" dirty="0"/>
        </a:p>
      </dsp:txBody>
      <dsp:txXfrm>
        <a:off x="567062" y="1296385"/>
        <a:ext cx="5137378" cy="1111188"/>
      </dsp:txXfrm>
    </dsp:sp>
    <dsp:sp modelId="{F4BBE0C2-22E5-4F58-B8AA-36A98FBAA08E}">
      <dsp:nvSpPr>
        <dsp:cNvPr id="0" name=""/>
        <dsp:cNvSpPr/>
      </dsp:nvSpPr>
      <dsp:spPr>
        <a:xfrm>
          <a:off x="1134125" y="2592771"/>
          <a:ext cx="6426714" cy="1111188"/>
        </a:xfrm>
        <a:prstGeom prst="roundRect">
          <a:avLst>
            <a:gd name="adj" fmla="val 10000"/>
          </a:avLst>
        </a:prstGeom>
        <a:solidFill>
          <a:srgbClr val="FDD3D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tx1"/>
              </a:solidFill>
            </a:rPr>
            <a:t>                         Horloge, langue et région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 smtClean="0">
              <a:solidFill>
                <a:schemeClr val="tx1"/>
              </a:solidFill>
            </a:rPr>
            <a:t>                                   </a:t>
          </a:r>
          <a:r>
            <a:rPr lang="ar-SA" sz="2000" b="1" kern="1200" dirty="0" smtClean="0">
              <a:solidFill>
                <a:schemeClr val="tx1"/>
              </a:solidFill>
            </a:rPr>
            <a:t>الساعة و اللغة و المنطقة     </a:t>
          </a:r>
          <a:endParaRPr lang="fr-FR" sz="2000" kern="1200" dirty="0">
            <a:solidFill>
              <a:schemeClr val="tx1"/>
            </a:solidFill>
          </a:endParaRPr>
        </a:p>
      </dsp:txBody>
      <dsp:txXfrm>
        <a:off x="1134125" y="2592771"/>
        <a:ext cx="5137378" cy="1111188"/>
      </dsp:txXfrm>
    </dsp:sp>
    <dsp:sp modelId="{29F33C31-435F-4FAA-9F3B-D0233A4AB6B0}">
      <dsp:nvSpPr>
        <dsp:cNvPr id="0" name=""/>
        <dsp:cNvSpPr/>
      </dsp:nvSpPr>
      <dsp:spPr>
        <a:xfrm>
          <a:off x="5704441" y="842650"/>
          <a:ext cx="722272" cy="722272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200" kern="1200"/>
        </a:p>
      </dsp:txBody>
      <dsp:txXfrm>
        <a:off x="5704441" y="842650"/>
        <a:ext cx="722272" cy="722272"/>
      </dsp:txXfrm>
    </dsp:sp>
    <dsp:sp modelId="{277A997C-2462-4C7C-ACCF-DEC36519E60C}">
      <dsp:nvSpPr>
        <dsp:cNvPr id="0" name=""/>
        <dsp:cNvSpPr/>
      </dsp:nvSpPr>
      <dsp:spPr>
        <a:xfrm>
          <a:off x="6271504" y="2131628"/>
          <a:ext cx="722272" cy="722272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9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200" kern="1200"/>
        </a:p>
      </dsp:txBody>
      <dsp:txXfrm>
        <a:off x="6271504" y="2131628"/>
        <a:ext cx="722272" cy="72227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6386169-0ED8-44A6-A030-912A7AA3F3AB}">
      <dsp:nvSpPr>
        <dsp:cNvPr id="0" name=""/>
        <dsp:cNvSpPr/>
      </dsp:nvSpPr>
      <dsp:spPr>
        <a:xfrm rot="16200000">
          <a:off x="-680513" y="682838"/>
          <a:ext cx="3672408" cy="2306730"/>
        </a:xfrm>
        <a:prstGeom prst="flowChartManualOperation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kern="1200" dirty="0" smtClean="0"/>
            <a:t>Démarrer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3600" kern="1200" dirty="0" smtClean="0"/>
            <a:t>إبدا</a:t>
          </a:r>
          <a:r>
            <a:rPr lang="fr-FR" sz="3600" kern="1200" dirty="0" smtClean="0"/>
            <a:t>    </a:t>
          </a:r>
          <a:endParaRPr lang="fr-FR" sz="3600" kern="1200" dirty="0"/>
        </a:p>
      </dsp:txBody>
      <dsp:txXfrm rot="16200000">
        <a:off x="-680513" y="682838"/>
        <a:ext cx="3672408" cy="2306730"/>
      </dsp:txXfrm>
    </dsp:sp>
    <dsp:sp modelId="{5B09881B-AD67-4046-9BA4-468C131346B2}">
      <dsp:nvSpPr>
        <dsp:cNvPr id="0" name=""/>
        <dsp:cNvSpPr/>
      </dsp:nvSpPr>
      <dsp:spPr>
        <a:xfrm rot="16200000">
          <a:off x="2428248" y="631575"/>
          <a:ext cx="2808327" cy="2409256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Panneau de configuration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800" kern="1200" dirty="0" smtClean="0"/>
            <a:t>لوحة التحكم</a:t>
          </a:r>
          <a:endParaRPr lang="fr-FR" sz="2800" kern="1200" dirty="0"/>
        </a:p>
      </dsp:txBody>
      <dsp:txXfrm rot="16200000">
        <a:off x="2428248" y="631575"/>
        <a:ext cx="2808327" cy="2409256"/>
      </dsp:txXfrm>
    </dsp:sp>
    <dsp:sp modelId="{57C4BDA8-6673-47B1-861E-C1C7D90B41C9}">
      <dsp:nvSpPr>
        <dsp:cNvPr id="0" name=""/>
        <dsp:cNvSpPr/>
      </dsp:nvSpPr>
      <dsp:spPr>
        <a:xfrm rot="16200000">
          <a:off x="6030176" y="-87160"/>
          <a:ext cx="2376268" cy="3846729"/>
        </a:xfrm>
        <a:prstGeom prst="flowChartManualOperation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Désinstaller un Programme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800" kern="1200" dirty="0" smtClean="0"/>
            <a:t>إزالة تثبيت برنامج</a:t>
          </a:r>
          <a:endParaRPr lang="fr-FR" sz="2800" kern="1200" dirty="0"/>
        </a:p>
      </dsp:txBody>
      <dsp:txXfrm rot="16200000">
        <a:off x="6030176" y="-87160"/>
        <a:ext cx="2376268" cy="384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ar-SA" smtClean="0"/>
              <a:t>المجال المفاهيمي الأول    بيئة التعامل مع الحاسوب     لوحة التحكم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705A6-79A1-405B-8DC1-635E20520DF1}" type="datetimeFigureOut">
              <a:rPr lang="fr-FR" smtClean="0"/>
              <a:pPr/>
              <a:t>21/10/2023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B987-5346-4052-929C-B801BDB6022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0856325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ar-SA" smtClean="0"/>
              <a:t>المجال المفاهيمي الأول    بيئة التعامل مع الحاسوب     لوحة التحكم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43850-F937-4520-8549-AE76E02E6DCF}" type="datetimeFigureOut">
              <a:rPr lang="fr-FR" smtClean="0"/>
              <a:pPr/>
              <a:t>21/10/2023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9AC3F-9699-4E0C-A948-307F425388B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2059999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DDE73-53B6-4170-BAFC-6137AF337356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9530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ar-SA" smtClean="0"/>
              <a:t>المجال المفاهيمي الأول    بيئة التعامل مع الحاسوب     لوحة التحكم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49AC3F-9699-4E0C-A948-307F425388B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730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47072-DA3A-4C0B-B25A-2B6CB3E577CA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75BC9-81AF-42F4-82F0-34426614635F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704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40F4-1BD3-4C4E-AC6A-971974104E25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CEB-10FA-4343-B1BB-1F3CDE3104FE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54F9-0668-4DAE-8BD0-AC42E518580D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85860"/>
          </a:xfrm>
        </p:spPr>
        <p:txBody>
          <a:bodyPr/>
          <a:lstStyle/>
          <a:p>
            <a:r>
              <a:rPr lang="fr-FR" altLang="zh-CN" smtClean="0"/>
              <a:t>Cliquez sur l'icône pour ajouter une image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6E-D1DB-4F86-87DC-9AADA04D0913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26D2-5322-484D-A2D4-4BDA937C5A10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90617-6291-4493-A1DF-AF21C0898A7E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FD86F-7E32-4123-95BF-E44DE5069912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A022-211B-4486-BB10-E60AF989745B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3E55-6903-4EC5-9AA6-E94E0DC4CC80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1D0B-6D21-4B98-97BE-B53D3E0421F8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B8CB2-654E-4B7D-A243-A5E0BB6AABDE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DBE7E-57AC-43A2-8256-97FFA753AFE3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0BBB1-0B12-4CFC-AD2C-70948C866B7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Data" Target="../diagrams/data3.xml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microsoft.com/office/2007/relationships/diagramDrawing" Target="../diagrams/drawing4.xml"/><Relationship Id="rId4" Type="http://schemas.openxmlformats.org/officeDocument/2006/relationships/image" Target="../media/image24.emf"/><Relationship Id="rId9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audio4.wav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audio" Target="../media/audio5.wav"/><Relationship Id="rId10" Type="http://schemas.openxmlformats.org/officeDocument/2006/relationships/image" Target="../media/image29.png"/><Relationship Id="rId4" Type="http://schemas.openxmlformats.org/officeDocument/2006/relationships/audio" Target="../media/audio3.wav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324528" cy="731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7" descr="besm_salam"/>
          <p:cNvPicPr>
            <a:picLocks noChangeAspect="1" noChangeArrowheads="1" noCrop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6000772"/>
            <a:ext cx="91440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81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642918"/>
            <a:ext cx="8229600" cy="918418"/>
          </a:xfrm>
        </p:spPr>
        <p:txBody>
          <a:bodyPr>
            <a:normAutofit/>
          </a:bodyPr>
          <a:lstStyle/>
          <a:p>
            <a:pPr algn="ctr" rtl="1"/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ar-DZ" b="1" u="sng" dirty="0" smtClean="0">
                <a:solidFill>
                  <a:srgbClr val="FF0000"/>
                </a:solidFill>
              </a:rPr>
              <a:t>أهم إعــدادات لوحة التحــكم</a:t>
            </a:r>
            <a:r>
              <a:rPr lang="ar-DZ" b="1" dirty="0" smtClean="0">
                <a:solidFill>
                  <a:srgbClr val="FF0000"/>
                </a:solidFill>
              </a:rPr>
              <a:t>: </a:t>
            </a:r>
            <a:r>
              <a:rPr lang="ar-DZ" b="1" u="sng" dirty="0" smtClean="0">
                <a:solidFill>
                  <a:srgbClr val="FF0000"/>
                </a:solidFill>
              </a:rPr>
              <a:t>  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28596" y="1857364"/>
            <a:ext cx="4040188" cy="659352"/>
          </a:xfrm>
        </p:spPr>
        <p:txBody>
          <a:bodyPr/>
          <a:lstStyle/>
          <a:p>
            <a:pPr algn="ctr" rtl="1"/>
            <a:r>
              <a:rPr lang="fr-FR" dirty="0" smtClean="0">
                <a:solidFill>
                  <a:srgbClr val="00B050"/>
                </a:solidFill>
              </a:rPr>
              <a:t>Affichage et Propriétés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214810" y="1857364"/>
            <a:ext cx="4041775" cy="654843"/>
          </a:xfrm>
          <a:solidFill>
            <a:schemeClr val="bg1"/>
          </a:solidFill>
        </p:spPr>
        <p:txBody>
          <a:bodyPr/>
          <a:lstStyle/>
          <a:p>
            <a:pPr algn="ctr" rtl="1"/>
            <a:r>
              <a:rPr lang="ar-DZ" dirty="0" smtClean="0">
                <a:solidFill>
                  <a:srgbClr val="00B050"/>
                </a:solidFill>
              </a:rPr>
              <a:t> </a:t>
            </a:r>
            <a:r>
              <a:rPr lang="ar-SA" dirty="0" smtClean="0">
                <a:solidFill>
                  <a:srgbClr val="00B050"/>
                </a:solidFill>
              </a:rPr>
              <a:t>1.</a:t>
            </a:r>
            <a:r>
              <a:rPr lang="ar-DZ" dirty="0" smtClean="0">
                <a:solidFill>
                  <a:srgbClr val="00B050"/>
                </a:solidFill>
              </a:rPr>
              <a:t> </a:t>
            </a:r>
            <a:r>
              <a:rPr lang="ar-SA" dirty="0" err="1" smtClean="0">
                <a:solidFill>
                  <a:srgbClr val="00B050"/>
                </a:solidFill>
              </a:rPr>
              <a:t>الع</a:t>
            </a:r>
            <a:r>
              <a:rPr lang="ar-DZ" dirty="0" smtClean="0">
                <a:solidFill>
                  <a:srgbClr val="00B050"/>
                </a:solidFill>
              </a:rPr>
              <a:t>ـــ</a:t>
            </a:r>
            <a:r>
              <a:rPr lang="ar-SA" dirty="0" smtClean="0">
                <a:solidFill>
                  <a:srgbClr val="00B050"/>
                </a:solidFill>
              </a:rPr>
              <a:t>رض </a:t>
            </a:r>
            <a:r>
              <a:rPr lang="ar-SA" dirty="0" err="1" smtClean="0">
                <a:solidFill>
                  <a:srgbClr val="00B050"/>
                </a:solidFill>
              </a:rPr>
              <a:t>وخ</a:t>
            </a:r>
            <a:r>
              <a:rPr lang="ar-DZ" dirty="0" smtClean="0">
                <a:solidFill>
                  <a:srgbClr val="00B050"/>
                </a:solidFill>
              </a:rPr>
              <a:t>ــ</a:t>
            </a:r>
            <a:r>
              <a:rPr lang="ar-SA" dirty="0" err="1" smtClean="0">
                <a:solidFill>
                  <a:srgbClr val="00B050"/>
                </a:solidFill>
              </a:rPr>
              <a:t>صائصه</a:t>
            </a:r>
            <a:r>
              <a:rPr lang="ar-DZ" dirty="0" smtClean="0">
                <a:solidFill>
                  <a:srgbClr val="00B050"/>
                </a:solidFill>
              </a:rPr>
              <a:t>: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286248" y="2786058"/>
            <a:ext cx="4357718" cy="357190"/>
          </a:xfrm>
        </p:spPr>
        <p:txBody>
          <a:bodyPr>
            <a:normAutofit fontScale="85000" lnSpcReduction="20000"/>
          </a:bodyPr>
          <a:lstStyle/>
          <a:p>
            <a:pPr algn="r" rtl="1">
              <a:buNone/>
            </a:pPr>
            <a:r>
              <a:rPr lang="ar-SA" b="1" dirty="0" err="1" smtClean="0"/>
              <a:t>للدخ</a:t>
            </a:r>
            <a:r>
              <a:rPr lang="ar-DZ" b="1" dirty="0" smtClean="0"/>
              <a:t>ـ</a:t>
            </a:r>
            <a:r>
              <a:rPr lang="ar-SA" b="1" dirty="0" smtClean="0"/>
              <a:t>ول لخـصائص العـرض ننفذ ما يلي</a:t>
            </a:r>
            <a:r>
              <a:rPr lang="ar-DZ" b="1" dirty="0" smtClean="0"/>
              <a:t>:</a:t>
            </a:r>
            <a:r>
              <a:rPr lang="ar-SA" b="1" dirty="0" smtClean="0"/>
              <a:t> </a:t>
            </a:r>
            <a:endParaRPr lang="ar-DZ" b="1" dirty="0" smtClean="0"/>
          </a:p>
          <a:p>
            <a:pPr algn="r" rtl="1">
              <a:buNone/>
            </a:pPr>
            <a:endParaRPr lang="ar-DZ" dirty="0" smtClean="0"/>
          </a:p>
          <a:p>
            <a:pPr algn="r" rtl="1">
              <a:buNone/>
            </a:pPr>
            <a:endParaRPr lang="ar-DZ" sz="2400" dirty="0" smtClean="0"/>
          </a:p>
          <a:p>
            <a:pPr algn="r" rtl="1">
              <a:buNone/>
            </a:pPr>
            <a:endParaRPr lang="ar-DZ" sz="2400" dirty="0" smtClean="0"/>
          </a:p>
          <a:p>
            <a:pPr algn="r" rtl="1">
              <a:buNone/>
            </a:pPr>
            <a:endParaRPr lang="ar-DZ" sz="2400" dirty="0" smtClean="0"/>
          </a:p>
          <a:p>
            <a:pPr algn="r" rtl="1">
              <a:buNone/>
            </a:pPr>
            <a:endParaRPr lang="ar-DZ" sz="2400" dirty="0" smtClean="0"/>
          </a:p>
          <a:p>
            <a:pPr algn="r" rtl="1">
              <a:buNone/>
            </a:pPr>
            <a:endParaRPr lang="ar-DZ" sz="2400" dirty="0" smtClean="0"/>
          </a:p>
          <a:p>
            <a:pPr algn="r" rtl="1">
              <a:buNone/>
            </a:pPr>
            <a:endParaRPr lang="ar-DZ" dirty="0" smtClean="0"/>
          </a:p>
          <a:p>
            <a:pPr algn="r" rtl="1"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496" y="14748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Image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3834" y="1714488"/>
            <a:ext cx="1500166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>
            <a:off x="539552" y="3246075"/>
            <a:ext cx="1656184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</a:t>
            </a:r>
            <a:r>
              <a:rPr lang="fr-FR" sz="2400" b="1" dirty="0" smtClean="0"/>
              <a:t>Démarrer</a:t>
            </a:r>
            <a:endParaRPr lang="ar-SA" sz="2400" b="1" dirty="0" smtClean="0"/>
          </a:p>
          <a:p>
            <a:r>
              <a:rPr lang="ar-SA" sz="2400" b="1" dirty="0" err="1" smtClean="0"/>
              <a:t>إبدا</a:t>
            </a:r>
            <a:r>
              <a:rPr lang="ar-SA" sz="2400" b="1" dirty="0" smtClean="0"/>
              <a:t>    </a:t>
            </a:r>
            <a:endParaRPr lang="fr-FR" sz="2400" dirty="0"/>
          </a:p>
        </p:txBody>
      </p:sp>
      <p:sp>
        <p:nvSpPr>
          <p:cNvPr id="19" name="Flèche droite 18"/>
          <p:cNvSpPr/>
          <p:nvPr/>
        </p:nvSpPr>
        <p:spPr>
          <a:xfrm>
            <a:off x="2195736" y="3429000"/>
            <a:ext cx="1224136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419872" y="3246075"/>
            <a:ext cx="4392488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  </a:t>
            </a:r>
            <a:r>
              <a:rPr lang="fr-FR" sz="2400" b="1" dirty="0" smtClean="0"/>
              <a:t>Panneau de configuration</a:t>
            </a:r>
            <a:endParaRPr lang="ar-SA" sz="2400" b="1" dirty="0" smtClean="0"/>
          </a:p>
          <a:p>
            <a:r>
              <a:rPr lang="ar-SA" sz="2400" b="1" dirty="0" smtClean="0"/>
              <a:t>لوحة التحكم           </a:t>
            </a:r>
          </a:p>
        </p:txBody>
      </p:sp>
      <p:sp>
        <p:nvSpPr>
          <p:cNvPr id="22" name="Flèche droite 21"/>
          <p:cNvSpPr/>
          <p:nvPr/>
        </p:nvSpPr>
        <p:spPr>
          <a:xfrm>
            <a:off x="7812360" y="3429000"/>
            <a:ext cx="108012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251520" y="5190291"/>
            <a:ext cx="4896544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 </a:t>
            </a:r>
            <a:r>
              <a:rPr lang="fr-FR" sz="2400" b="1" dirty="0" smtClean="0"/>
              <a:t>Apparence et personnalisation</a:t>
            </a:r>
            <a:endParaRPr lang="ar-SA" sz="2400" b="1" dirty="0" smtClean="0"/>
          </a:p>
          <a:p>
            <a:r>
              <a:rPr lang="ar-SA" sz="2400" b="1" dirty="0" smtClean="0"/>
              <a:t>المظهر و إضفاء طابع شخصي     </a:t>
            </a:r>
            <a:endParaRPr lang="fr-FR" sz="2400" dirty="0"/>
          </a:p>
        </p:txBody>
      </p:sp>
      <p:sp>
        <p:nvSpPr>
          <p:cNvPr id="25" name="Flèche droite 24"/>
          <p:cNvSpPr/>
          <p:nvPr/>
        </p:nvSpPr>
        <p:spPr>
          <a:xfrm>
            <a:off x="5148064" y="5301208"/>
            <a:ext cx="792088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5940152" y="5229200"/>
            <a:ext cx="2592288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</a:t>
            </a:r>
            <a:r>
              <a:rPr lang="fr-FR" sz="2400" b="1" dirty="0" smtClean="0"/>
              <a:t>Personnalisation</a:t>
            </a:r>
          </a:p>
          <a:p>
            <a:r>
              <a:rPr lang="ar-SA" sz="2400" b="1" dirty="0" smtClean="0"/>
              <a:t>تغيير النسق      </a:t>
            </a:r>
            <a:endParaRPr lang="fr-FR" sz="2400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1600-799C-4716-94FD-E300224DCE56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 animBg="1"/>
      <p:bldP spid="17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5652120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23528" y="581779"/>
            <a:ext cx="8820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r"/>
            <a:r>
              <a:rPr lang="ar-SA" sz="2400" dirty="0" smtClean="0"/>
              <a:t>  أو نضغط بالزر الأيمن للفأرة على سطح المكتب من القائمة الفرعية نختار</a:t>
            </a:r>
            <a:r>
              <a:rPr lang="ar-JO" sz="2400" dirty="0" smtClean="0"/>
              <a:t> </a:t>
            </a:r>
            <a:r>
              <a:rPr lang="ar-SA" sz="24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endParaRPr lang="fr-FR" sz="2400" dirty="0" smtClean="0"/>
          </a:p>
          <a:p>
            <a:pPr marL="514350" indent="-514350" algn="r"/>
            <a:r>
              <a:rPr lang="ar-SA" sz="2400" dirty="0"/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Personnaliser « </a:t>
            </a:r>
            <a:r>
              <a:rPr lang="ar-JO" sz="2400" b="1" dirty="0" smtClean="0">
                <a:solidFill>
                  <a:srgbClr val="FF0000"/>
                </a:solidFill>
              </a:rPr>
              <a:t>تخصيص</a:t>
            </a:r>
            <a:r>
              <a:rPr lang="fr-FR" sz="2400" b="1" dirty="0" smtClean="0">
                <a:solidFill>
                  <a:srgbClr val="FF0000"/>
                </a:solidFill>
              </a:rPr>
              <a:t> »</a:t>
            </a:r>
            <a:r>
              <a:rPr lang="fr-FR" sz="2400" dirty="0" smtClean="0"/>
              <a:t>  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0" y="6309320"/>
            <a:ext cx="5724128" cy="5486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496" y="14748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B7D4-BE39-420A-B2A1-4B65862B4B13}" type="datetime1">
              <a:rPr lang="fr-FR" smtClean="0"/>
              <a:pPr/>
              <a:t>21/10/2023</a:t>
            </a:fld>
            <a:endParaRPr lang="fr-FR"/>
          </a:p>
        </p:txBody>
      </p:sp>
      <p:pic>
        <p:nvPicPr>
          <p:cNvPr id="10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4" y="4857760"/>
            <a:ext cx="1812859" cy="1708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9496" y="4345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624" y="1142984"/>
            <a:ext cx="893814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28596" y="500042"/>
            <a:ext cx="8229600" cy="70410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r" rtl="1">
              <a:spcBef>
                <a:spcPct val="0"/>
              </a:spcBef>
            </a:pPr>
            <a:r>
              <a:rPr lang="ar-DZ" sz="2400" b="1" dirty="0" smtClean="0">
                <a:latin typeface="Times New Roman" pitchFamily="18" charset="0"/>
                <a:cs typeface="Times New Roman" pitchFamily="18" charset="0"/>
              </a:rPr>
              <a:t>و هنا يظهر الإطار التالي، </a:t>
            </a:r>
            <a:r>
              <a:rPr lang="ar-DZ" sz="2400" dirty="0" smtClean="0"/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0100" y="500042"/>
            <a:ext cx="514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DZ" sz="2400" b="1" dirty="0" smtClean="0">
                <a:latin typeface="Times New Roman" pitchFamily="18" charset="0"/>
                <a:cs typeface="Times New Roman" pitchFamily="18" charset="0"/>
              </a:rPr>
              <a:t>حـيث يمكن تغـيير فيه ما يلي :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7730131" y="5420739"/>
            <a:ext cx="785024" cy="79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00892" y="5715016"/>
            <a:ext cx="192879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SA" b="1" dirty="0" smtClean="0"/>
              <a:t>شاشة التوقـف </a:t>
            </a:r>
            <a:endParaRPr lang="ar-DZ" b="1" dirty="0" smtClean="0"/>
          </a:p>
          <a:p>
            <a:pPr lvl="0" algn="ctr" rtl="1">
              <a:lnSpc>
                <a:spcPct val="150000"/>
              </a:lnSpc>
            </a:pPr>
            <a:r>
              <a:rPr lang="fr-FR" b="1" dirty="0" smtClean="0"/>
              <a:t>Ecran de veille </a:t>
            </a:r>
            <a:endParaRPr lang="fr-FR" dirty="0" smtClean="0"/>
          </a:p>
        </p:txBody>
      </p:sp>
      <p:cxnSp>
        <p:nvCxnSpPr>
          <p:cNvPr id="13" name="Connecteur droit avec flèche 12"/>
          <p:cNvCxnSpPr/>
          <p:nvPr/>
        </p:nvCxnSpPr>
        <p:spPr>
          <a:xfrm rot="5400000">
            <a:off x="5444115" y="5349301"/>
            <a:ext cx="785024" cy="79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348610" y="5742210"/>
            <a:ext cx="869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>
              <a:lnSpc>
                <a:spcPct val="150000"/>
              </a:lnSpc>
            </a:pPr>
            <a:r>
              <a:rPr lang="ar-SA" b="1" dirty="0" smtClean="0"/>
              <a:t>الصوت           </a:t>
            </a:r>
            <a:r>
              <a:rPr lang="fr-FR" b="1" dirty="0" smtClean="0"/>
              <a:t>Sons</a:t>
            </a:r>
            <a:r>
              <a:rPr lang="ar-SA" dirty="0" smtClean="0"/>
              <a:t>    </a:t>
            </a:r>
            <a:endParaRPr lang="fr-FR" dirty="0" smtClean="0"/>
          </a:p>
        </p:txBody>
      </p:sp>
      <p:cxnSp>
        <p:nvCxnSpPr>
          <p:cNvPr id="15" name="Connecteur droit avec flèche 14"/>
          <p:cNvCxnSpPr/>
          <p:nvPr/>
        </p:nvCxnSpPr>
        <p:spPr>
          <a:xfrm rot="5400000">
            <a:off x="3379319" y="5334553"/>
            <a:ext cx="785024" cy="79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857488" y="5786454"/>
            <a:ext cx="24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1"/>
            <a:r>
              <a:rPr lang="ar-SA" b="1" dirty="0" smtClean="0"/>
              <a:t>ألـوان النافـذة </a:t>
            </a:r>
            <a:endParaRPr lang="ar-DZ" b="1" dirty="0" smtClean="0"/>
          </a:p>
          <a:p>
            <a:pPr lvl="0" algn="ctr" rtl="1">
              <a:buNone/>
            </a:pPr>
            <a:r>
              <a:rPr lang="fr-FR" b="1" dirty="0" smtClean="0"/>
              <a:t>Couleurs de </a:t>
            </a:r>
            <a:r>
              <a:rPr lang="fr-FR" b="1" dirty="0" smtClean="0"/>
              <a:t>la fenêtre </a:t>
            </a:r>
            <a:endParaRPr lang="fr-FR" dirty="0" smtClean="0"/>
          </a:p>
        </p:txBody>
      </p:sp>
      <p:cxnSp>
        <p:nvCxnSpPr>
          <p:cNvPr id="17" name="Connecteur droit avec flèche 16"/>
          <p:cNvCxnSpPr/>
          <p:nvPr/>
        </p:nvCxnSpPr>
        <p:spPr>
          <a:xfrm rot="5400000">
            <a:off x="903881" y="5336855"/>
            <a:ext cx="785024" cy="79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81550" y="5786454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1"/>
            <a:r>
              <a:rPr lang="ar-SA" b="1" dirty="0" smtClean="0"/>
              <a:t>سطح المكـتب  </a:t>
            </a:r>
            <a:endParaRPr lang="ar-DZ" b="1" dirty="0" smtClean="0"/>
          </a:p>
          <a:p>
            <a:pPr lvl="0" algn="ctr" rtl="1">
              <a:buNone/>
            </a:pPr>
            <a:r>
              <a:rPr lang="fr-FR" b="1" dirty="0" smtClean="0"/>
              <a:t>Arrière-plan du Bureau</a:t>
            </a:r>
            <a:endParaRPr lang="fr-FR" dirty="0" smtClean="0"/>
          </a:p>
        </p:txBody>
      </p:sp>
      <p:sp>
        <p:nvSpPr>
          <p:cNvPr id="19" name="Ellipse 18"/>
          <p:cNvSpPr/>
          <p:nvPr/>
        </p:nvSpPr>
        <p:spPr>
          <a:xfrm>
            <a:off x="611560" y="3933056"/>
            <a:ext cx="1224136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15816" y="3933056"/>
            <a:ext cx="1224136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220072" y="3933056"/>
            <a:ext cx="1224136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452320" y="3933056"/>
            <a:ext cx="1224136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e la date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E473-519A-43BA-A4DB-FA8D16E1945A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4" grpId="0"/>
      <p:bldP spid="16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0" y="1285860"/>
            <a:ext cx="7544842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879210" y="2357431"/>
            <a:ext cx="4667838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1834" y="2357430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ar-DZ" sz="4000" dirty="0" smtClean="0"/>
              <a:t> </a:t>
            </a:r>
            <a:r>
              <a:rPr lang="ar-SA" sz="4000" dirty="0" smtClean="0"/>
              <a:t>كيف بإمكاننا تــطويع جهاز الـفــأرة </a:t>
            </a:r>
            <a:r>
              <a:rPr lang="ar-SA" sz="4000" dirty="0" err="1" smtClean="0"/>
              <a:t>ليتلا</a:t>
            </a:r>
            <a:r>
              <a:rPr lang="ar-DZ" sz="4000" dirty="0" smtClean="0"/>
              <a:t>ئ</a:t>
            </a:r>
            <a:r>
              <a:rPr lang="ar-SA" sz="4000" dirty="0" smtClean="0"/>
              <a:t>م </a:t>
            </a:r>
            <a:r>
              <a:rPr lang="ar-SA" sz="4000" dirty="0" smtClean="0"/>
              <a:t>مع احـتـياجات شـخـص يستعمل اليدَ </a:t>
            </a:r>
            <a:r>
              <a:rPr lang="ar-SA" sz="4000" dirty="0" err="1" smtClean="0"/>
              <a:t>اليسرى</a:t>
            </a:r>
            <a:r>
              <a:rPr lang="ar-SA" sz="4000" dirty="0" smtClean="0"/>
              <a:t> عَادَةً بَدَلَا </a:t>
            </a:r>
            <a:r>
              <a:rPr lang="ar-DZ" sz="4000" dirty="0" smtClean="0"/>
              <a:t>ا</a:t>
            </a:r>
            <a:r>
              <a:rPr lang="ar-SA" sz="4000" dirty="0" smtClean="0"/>
              <a:t>لـيـدَّ </a:t>
            </a:r>
            <a:r>
              <a:rPr lang="ar-SA" sz="4000" dirty="0" smtClean="0"/>
              <a:t>اليمنى ؟</a:t>
            </a:r>
            <a:endParaRPr lang="fr-FR" sz="4000" dirty="0"/>
          </a:p>
        </p:txBody>
      </p:sp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La souris ; Mouse </a:t>
            </a:r>
            <a:r>
              <a:rPr lang="ar-JO" sz="3600" b="1" dirty="0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2</a:t>
            </a:r>
            <a:r>
              <a:rPr lang="ar-SA" sz="3600" b="1" dirty="0" err="1" smtClean="0">
                <a:solidFill>
                  <a:srgbClr val="00B050"/>
                </a:solidFill>
              </a:rPr>
              <a:t>.</a:t>
            </a:r>
            <a:r>
              <a:rPr lang="ar-SA" sz="3600" b="1" dirty="0" smtClean="0">
                <a:solidFill>
                  <a:srgbClr val="00B050"/>
                </a:solidFill>
              </a:rPr>
              <a:t> </a:t>
            </a:r>
            <a:r>
              <a:rPr lang="ar-JO" sz="3600" b="1" dirty="0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الف</a:t>
            </a:r>
            <a:r>
              <a:rPr lang="ar-SA" sz="3600" b="1" dirty="0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أ</a:t>
            </a:r>
            <a:r>
              <a:rPr lang="ar-JO" sz="3600" b="1" dirty="0" err="1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رة</a:t>
            </a:r>
            <a:r>
              <a:rPr lang="ar-JO" sz="3600" b="1" dirty="0" smtClean="0">
                <a:solidFill>
                  <a:srgbClr val="00B050"/>
                </a:solidFill>
                <a:latin typeface="Arabic Typesetting" panose="03020402040406030203" pitchFamily="66" charset="-78"/>
              </a:rPr>
              <a:t> </a:t>
            </a:r>
            <a:endParaRPr lang="fr-FR" sz="3600" b="1" dirty="0">
              <a:solidFill>
                <a:srgbClr val="00B050"/>
              </a:solidFill>
              <a:latin typeface="Arabic Typesetting" panose="03020402040406030203" pitchFamily="66" charset="-7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ar-JO" sz="4000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للدخول لخصائص الفارة ننفذ ما يلي </a:t>
            </a:r>
            <a:r>
              <a:rPr lang="ar-SA" sz="4000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endParaRPr lang="fr-FR" sz="4000" b="1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 algn="r">
              <a:buNone/>
            </a:pPr>
            <a:endParaRPr lang="fr-FR" sz="4000" b="1" dirty="0" smtClean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 algn="r">
              <a:buNone/>
            </a:pPr>
            <a:endParaRPr lang="fr-FR" sz="40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5" y="357167"/>
            <a:ext cx="1386962" cy="7534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504" y="3212976"/>
            <a:ext cx="8928992" cy="364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aphicFrame>
        <p:nvGraphicFramePr>
          <p:cNvPr id="10" name="Diagramme 9"/>
          <p:cNvGraphicFramePr/>
          <p:nvPr/>
        </p:nvGraphicFramePr>
        <p:xfrm>
          <a:off x="0" y="1988840"/>
          <a:ext cx="9144000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62A4B-BDD6-4380-A4CA-A5FED9E548EF}" type="datetime1">
              <a:rPr lang="fr-FR" smtClean="0"/>
              <a:pPr/>
              <a:t>21/10/2023</a:t>
            </a:fld>
            <a:endParaRPr lang="fr-FR"/>
          </a:p>
        </p:txBody>
      </p:sp>
      <p:pic>
        <p:nvPicPr>
          <p:cNvPr id="9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857760"/>
            <a:ext cx="1812859" cy="1850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511246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9496" y="-44244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428596" y="500042"/>
            <a:ext cx="8229600" cy="70410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r" rtl="1">
              <a:spcBef>
                <a:spcPct val="0"/>
              </a:spcBef>
            </a:pPr>
            <a:r>
              <a:rPr lang="ar-DZ" sz="2400" b="1" dirty="0" smtClean="0">
                <a:latin typeface="Times New Roman" pitchFamily="18" charset="0"/>
                <a:cs typeface="Times New Roman" pitchFamily="18" charset="0"/>
              </a:rPr>
              <a:t>و هنا يظهر الإطار التالي، </a:t>
            </a:r>
            <a:r>
              <a:rPr lang="ar-DZ" sz="2400" dirty="0" smtClean="0"/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0100" y="500042"/>
            <a:ext cx="5143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DZ" sz="2400" b="1" dirty="0" smtClean="0">
                <a:latin typeface="Times New Roman" pitchFamily="18" charset="0"/>
                <a:cs typeface="Times New Roman" pitchFamily="18" charset="0"/>
              </a:rPr>
              <a:t>حـيث يمكن تغـيير فيه ما يلي :</a:t>
            </a:r>
            <a:endParaRPr lang="fr-F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6116" y="1071546"/>
            <a:ext cx="45815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necteur droit avec flèche 5"/>
          <p:cNvCxnSpPr/>
          <p:nvPr/>
        </p:nvCxnSpPr>
        <p:spPr>
          <a:xfrm rot="10800000" flipV="1">
            <a:off x="2285984" y="1571612"/>
            <a:ext cx="1643074" cy="713586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0" y="2285992"/>
            <a:ext cx="2714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/>
            <a:r>
              <a:rPr lang="ar-SA" sz="2400" b="1" dirty="0" smtClean="0">
                <a:latin typeface="Times New Roman" pitchFamily="18" charset="0"/>
                <a:cs typeface="Times New Roman" pitchFamily="18" charset="0"/>
              </a:rPr>
              <a:t>تغـيير شكل مؤشر الفأرة.</a:t>
            </a:r>
            <a:endParaRPr lang="fr-FR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rot="5400000">
            <a:off x="2014980" y="2042182"/>
            <a:ext cx="1729260" cy="161588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282" y="3714752"/>
            <a:ext cx="3071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rtl="1"/>
            <a:r>
              <a:rPr lang="ar-SA" sz="2400" b="1" dirty="0" smtClean="0"/>
              <a:t>التبديل بين الأزرار الأساسية </a:t>
            </a:r>
            <a:r>
              <a:rPr lang="ar-SA" sz="2400" b="1" dirty="0" err="1" smtClean="0"/>
              <a:t>و</a:t>
            </a:r>
            <a:r>
              <a:rPr lang="ar-SA" sz="2400" b="1" dirty="0" smtClean="0"/>
              <a:t> الثانوية</a:t>
            </a:r>
            <a:endParaRPr lang="fr-FR" sz="2400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285720" y="5143512"/>
            <a:ext cx="2714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/>
            <a:r>
              <a:rPr lang="ar-SA" sz="2400" b="1" dirty="0" smtClean="0"/>
              <a:t>التحـكم في سرعة النقـر المزدوج.</a:t>
            </a:r>
            <a:endParaRPr lang="fr-FR" sz="2400" dirty="0" smtClean="0"/>
          </a:p>
        </p:txBody>
      </p:sp>
      <p:cxnSp>
        <p:nvCxnSpPr>
          <p:cNvPr id="14" name="Connecteur droit avec flèche 13"/>
          <p:cNvCxnSpPr/>
          <p:nvPr/>
        </p:nvCxnSpPr>
        <p:spPr>
          <a:xfrm rot="10800000" flipV="1">
            <a:off x="2428860" y="3571876"/>
            <a:ext cx="2714644" cy="149940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EBBD-3CB8-473B-B32A-D89EFA3323AE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17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99" y="5435752"/>
            <a:ext cx="1401901" cy="1350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0" y="1285860"/>
            <a:ext cx="7086600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879210" y="2357431"/>
            <a:ext cx="4667838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520" y="2428868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ar-DZ" sz="4000" dirty="0" smtClean="0"/>
              <a:t>    </a:t>
            </a:r>
            <a:r>
              <a:rPr lang="ar-SA" sz="4000" dirty="0" smtClean="0"/>
              <a:t>لـكـتــابـة </a:t>
            </a:r>
            <a:r>
              <a:rPr lang="ar-SA" sz="4000" dirty="0" smtClean="0"/>
              <a:t>نـص بلـغـة غـيـر مـتـوفـرة فـي شـريـط الـلُّـغَـات مــاذا يــنــبــغــي أن نـفع</a:t>
            </a:r>
            <a:r>
              <a:rPr lang="ar-DZ" sz="4000" dirty="0" smtClean="0"/>
              <a:t>ل</a:t>
            </a:r>
            <a:r>
              <a:rPr lang="ar-SA" sz="4000" dirty="0" smtClean="0"/>
              <a:t> </a:t>
            </a:r>
            <a:r>
              <a:rPr lang="ar-SA" sz="4000" dirty="0" smtClean="0"/>
              <a:t>لنتمكن من الـكتابة </a:t>
            </a:r>
            <a:r>
              <a:rPr lang="ar-DZ" sz="4000" dirty="0" smtClean="0"/>
              <a:t>   ب</a:t>
            </a:r>
            <a:r>
              <a:rPr lang="ar-SA" sz="4000" dirty="0" smtClean="0"/>
              <a:t>تلك </a:t>
            </a:r>
            <a:r>
              <a:rPr lang="ar-SA" sz="4000" dirty="0" smtClean="0"/>
              <a:t>اللغَة ؟</a:t>
            </a:r>
            <a:endParaRPr lang="fr-FR" sz="4000" dirty="0"/>
          </a:p>
        </p:txBody>
      </p:sp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8424" y="432048"/>
            <a:ext cx="755576" cy="76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-180528" y="602685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2800" b="1" dirty="0" err="1" smtClean="0">
                <a:solidFill>
                  <a:srgbClr val="00B050"/>
                </a:solidFill>
              </a:rPr>
              <a:t>3.</a:t>
            </a:r>
            <a:r>
              <a:rPr lang="ar-SA" sz="2800" b="1" dirty="0" smtClean="0">
                <a:solidFill>
                  <a:srgbClr val="00B050"/>
                </a:solidFill>
              </a:rPr>
              <a:t> الخيارات الإقليمية و خيارات اللغة </a:t>
            </a:r>
            <a:r>
              <a:rPr lang="fr-FR" sz="2800" b="1" dirty="0" smtClean="0">
                <a:solidFill>
                  <a:srgbClr val="00B050"/>
                </a:solidFill>
              </a:rPr>
              <a:t>région)</a:t>
            </a:r>
            <a:r>
              <a:rPr lang="ar-SA" sz="2800" b="1" dirty="0" smtClean="0">
                <a:solidFill>
                  <a:srgbClr val="00B050"/>
                </a:solidFill>
              </a:rPr>
              <a:t> </a:t>
            </a:r>
            <a:r>
              <a:rPr lang="fr-FR" sz="2800" b="1" dirty="0" smtClean="0">
                <a:solidFill>
                  <a:srgbClr val="00B050"/>
                </a:solidFill>
              </a:rPr>
              <a:t>(Horloge ,langue et</a:t>
            </a:r>
          </a:p>
          <a:p>
            <a:pPr algn="r" rtl="1"/>
            <a:endParaRPr lang="ar-SA" sz="2800" b="1" dirty="0" smtClean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1484784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3600" dirty="0" smtClean="0">
                <a:latin typeface="Arabic Typesetting" pitchFamily="66" charset="-78"/>
                <a:cs typeface="Arabic Typesetting" pitchFamily="66" charset="-78"/>
              </a:rPr>
              <a:t>    </a:t>
            </a:r>
            <a:r>
              <a:rPr lang="ar-DZ" sz="3600" dirty="0" smtClean="0">
                <a:latin typeface="Arabic Typesetting" pitchFamily="66" charset="-78"/>
                <a:cs typeface="Arabic Typesetting" pitchFamily="66" charset="-78"/>
              </a:rPr>
              <a:t>من أجل تحديد طريقة عرض </a:t>
            </a:r>
            <a:r>
              <a:rPr lang="ar-DZ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التاريخ</a:t>
            </a:r>
            <a:r>
              <a:rPr lang="ar-DZ" sz="3600" dirty="0" smtClean="0">
                <a:latin typeface="Arabic Typesetting" pitchFamily="66" charset="-78"/>
                <a:cs typeface="Arabic Typesetting" pitchFamily="66" charset="-78"/>
              </a:rPr>
              <a:t> و</a:t>
            </a:r>
            <a:r>
              <a:rPr lang="ar-DZ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الوقت</a:t>
            </a:r>
            <a:r>
              <a:rPr lang="ar-SA" sz="3600" dirty="0" smtClean="0"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ar-DZ" sz="3600" dirty="0" smtClean="0">
                <a:latin typeface="Arabic Typesetting" pitchFamily="66" charset="-78"/>
                <a:cs typeface="Arabic Typesetting" pitchFamily="66" charset="-78"/>
              </a:rPr>
              <a:t>و</a:t>
            </a:r>
            <a:r>
              <a:rPr lang="ar-DZ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الأعداد</a:t>
            </a:r>
            <a:r>
              <a:rPr lang="ar-DZ" sz="3600" dirty="0" smtClean="0"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ar-DZ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وإضافة أو إزالة</a:t>
            </a:r>
            <a:r>
              <a:rPr lang="ar-SA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  </a:t>
            </a:r>
            <a:r>
              <a:rPr lang="ar-DZ" sz="3600" b="1" dirty="0" smtClean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اللغات واختيار المنطقة </a:t>
            </a:r>
            <a:r>
              <a:rPr lang="ar-DZ" sz="3600" dirty="0" smtClean="0">
                <a:latin typeface="Arabic Typesetting" pitchFamily="66" charset="-78"/>
                <a:cs typeface="Arabic Typesetting" pitchFamily="66" charset="-78"/>
              </a:rPr>
              <a:t>التي ننتمي إليها نتبع ما يلي:</a:t>
            </a:r>
            <a:endParaRPr lang="fr-FR" sz="3600" dirty="0" smtClean="0">
              <a:latin typeface="Arabic Typesetting" pitchFamily="66" charset="-78"/>
              <a:cs typeface="Arabic Typesetting" pitchFamily="66" charset="-78"/>
            </a:endParaRPr>
          </a:p>
          <a:p>
            <a:r>
              <a:rPr lang="ar-SA" sz="3600" dirty="0" smtClean="0">
                <a:latin typeface="Arabic Typesetting" pitchFamily="66" charset="-78"/>
                <a:cs typeface="Arabic Typesetting" pitchFamily="66" charset="-78"/>
              </a:rPr>
              <a:t>                             </a:t>
            </a:r>
          </a:p>
        </p:txBody>
      </p:sp>
      <p:graphicFrame>
        <p:nvGraphicFramePr>
          <p:cNvPr id="12" name="Diagramme 11"/>
          <p:cNvGraphicFramePr/>
          <p:nvPr/>
        </p:nvGraphicFramePr>
        <p:xfrm>
          <a:off x="611560" y="2965400"/>
          <a:ext cx="7560840" cy="37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9496" y="-44244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6DC1-65AE-4616-B2AB-81FCB8599EB7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4000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660232" y="478413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يظهر الإطار التالي:</a:t>
            </a:r>
            <a:endParaRPr lang="fr-FR" sz="36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800" y="5805264"/>
            <a:ext cx="2139821" cy="584775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ar-SA" sz="2800" b="1" dirty="0" smtClean="0"/>
              <a:t>المنطقة</a:t>
            </a:r>
            <a:r>
              <a:rPr lang="ar-SA" sz="3200" dirty="0" smtClean="0"/>
              <a:t> </a:t>
            </a:r>
            <a:r>
              <a:rPr lang="ar-SA" sz="2800" b="1" dirty="0" smtClean="0"/>
              <a:t>واللغة</a:t>
            </a:r>
            <a:endParaRPr lang="fr-FR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6084168" y="5858108"/>
            <a:ext cx="2690160" cy="523220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ar-SA" sz="2800" b="1" dirty="0" smtClean="0"/>
              <a:t>تغيير الوقت و التاريخ</a:t>
            </a:r>
            <a:endParaRPr lang="fr-FR" sz="2800" dirty="0"/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H="1" flipV="1">
            <a:off x="3707904" y="2708920"/>
            <a:ext cx="3721344" cy="3149188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2771800" y="3933056"/>
            <a:ext cx="72008" cy="1872208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496" y="-44244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878F6-5E46-435B-9B62-6A33ED35AF35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7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77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7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770" decel="100000"/>
                                        <p:tgtEl>
                                          <p:spTgt spid="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6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8" dur="77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08104" y="673532"/>
            <a:ext cx="324036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r" rtl="1"/>
            <a:r>
              <a:rPr lang="ar-SA" sz="2800" b="1" dirty="0" err="1" smtClean="0">
                <a:solidFill>
                  <a:srgbClr val="FF0000"/>
                </a:solidFill>
                <a:latin typeface="+mj-lt"/>
              </a:rPr>
              <a:t>1.</a:t>
            </a:r>
            <a:r>
              <a:rPr lang="ar-SA" sz="2800" b="1" dirty="0" smtClean="0">
                <a:solidFill>
                  <a:srgbClr val="FF0000"/>
                </a:solidFill>
                <a:latin typeface="+mj-lt"/>
              </a:rPr>
              <a:t> تغيير التاريخ و </a:t>
            </a:r>
            <a:r>
              <a:rPr lang="ar-SA" sz="2800" b="1" spc="300" dirty="0" smtClean="0">
                <a:solidFill>
                  <a:srgbClr val="FF0000"/>
                </a:solidFill>
                <a:latin typeface="+mj-lt"/>
              </a:rPr>
              <a:t>الوقت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620688"/>
            <a:ext cx="3347716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r" rtl="1"/>
            <a:r>
              <a:rPr lang="ar-SA" sz="2800" b="1" spc="3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ar-SA" sz="2800" b="1" spc="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المنطقة و اللغة</a:t>
            </a:r>
            <a:r>
              <a:rPr lang="fr-FR" sz="2800" b="1" spc="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fr-FR" sz="2400" b="1" spc="3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496" y="-44244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 8" descr="Capture3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2040" y="1556792"/>
            <a:ext cx="4211960" cy="5040560"/>
          </a:xfrm>
          <a:prstGeom prst="rect">
            <a:avLst/>
          </a:prstGeom>
        </p:spPr>
      </p:pic>
      <p:pic>
        <p:nvPicPr>
          <p:cNvPr id="10" name="Image 9" descr="Capture44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12" y="1556792"/>
            <a:ext cx="4320480" cy="5040560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 flipV="1">
            <a:off x="6732240" y="3501008"/>
            <a:ext cx="22322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79512" y="1700808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323528" y="2276872"/>
            <a:ext cx="41044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267744" y="6021288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876256" y="6021288"/>
            <a:ext cx="648072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1D64-D19A-45FC-A230-114B92470ECD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1256E-D1DB-4F86-87DC-9AADA04D0913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71942"/>
            <a:ext cx="2249619" cy="224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17"/>
          <p:cNvSpPr>
            <a:spLocks noChangeArrowheads="1"/>
          </p:cNvSpPr>
          <p:nvPr/>
        </p:nvSpPr>
        <p:spPr bwMode="auto">
          <a:xfrm>
            <a:off x="214282" y="285728"/>
            <a:ext cx="8715436" cy="3857652"/>
          </a:xfrm>
          <a:prstGeom prst="cloudCallout">
            <a:avLst>
              <a:gd name="adj1" fmla="val -32279"/>
              <a:gd name="adj2" fmla="val 7694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         </a:t>
            </a:r>
            <a:r>
              <a:rPr lang="ar-SA" sz="2400" dirty="0" smtClean="0"/>
              <a:t>تعرفنا </a:t>
            </a:r>
            <a:r>
              <a:rPr lang="ar-SA" sz="2400" dirty="0" smtClean="0"/>
              <a:t>في الدروس السابقة أنه لا يمكننا استخدام الحاسوب بعد تركيب مكوناته المادية فقط فهو يحتاج إلى  مكونات برمجية كنظام التشغيل </a:t>
            </a:r>
            <a:r>
              <a:rPr lang="ar-SA" sz="2400" dirty="0" smtClean="0"/>
              <a:t>وبرمجيات.فبعد </a:t>
            </a:r>
            <a:r>
              <a:rPr lang="ar-SA" sz="2400" dirty="0" smtClean="0"/>
              <a:t>تثبيت النظام أصبح الجهاز جاهزا للاستخدام حيث تظهر واجهة سطح المكتب مكونة من أيقونات </a:t>
            </a:r>
            <a:r>
              <a:rPr lang="ar-SA" sz="2400" dirty="0" smtClean="0"/>
              <a:t>ومؤشر </a:t>
            </a:r>
            <a:r>
              <a:rPr lang="ar-SA" sz="2400" dirty="0" smtClean="0"/>
              <a:t>الفأرة </a:t>
            </a:r>
            <a:r>
              <a:rPr lang="ar-SA" sz="2400" dirty="0" smtClean="0"/>
              <a:t>وخلفية الشاشة</a:t>
            </a:r>
            <a:r>
              <a:rPr lang="fr-FR" sz="2400" dirty="0" smtClean="0"/>
              <a:t> </a:t>
            </a:r>
            <a:r>
              <a:rPr lang="ar-SA" sz="2400" dirty="0" smtClean="0"/>
              <a:t>وشريط </a:t>
            </a:r>
            <a:r>
              <a:rPr lang="ar-SA" sz="2400" dirty="0" smtClean="0"/>
              <a:t>المهام </a:t>
            </a:r>
            <a:r>
              <a:rPr lang="ar-SA" sz="2400" dirty="0" smtClean="0"/>
              <a:t>والمعلومات </a:t>
            </a:r>
            <a:r>
              <a:rPr lang="ar-SA" sz="2400" dirty="0" smtClean="0"/>
              <a:t>...الخ ,فهل يمكننا تغيير إعدادات واجهة المستخدم أم هي ثابتة؟</a:t>
            </a:r>
            <a:endParaRPr lang="fr-FR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0" y="1285860"/>
            <a:ext cx="7086600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928926" y="2928934"/>
            <a:ext cx="4667838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4612" y="300037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ar-DZ" sz="4000" dirty="0" smtClean="0"/>
              <a:t> </a:t>
            </a:r>
            <a:r>
              <a:rPr lang="ar-DZ" sz="4000" dirty="0" smtClean="0"/>
              <a:t>ما المقصود بإزالة تثبيت </a:t>
            </a:r>
            <a:r>
              <a:rPr lang="ar-DZ" sz="4000" dirty="0" smtClean="0"/>
              <a:t>         برنامج</a:t>
            </a:r>
            <a:r>
              <a:rPr lang="ar-DZ" sz="4000" dirty="0" smtClean="0"/>
              <a:t>؟</a:t>
            </a:r>
            <a:endParaRPr lang="fr-FR" sz="4000" dirty="0" smtClean="0"/>
          </a:p>
          <a:p>
            <a:pPr algn="r" rtl="1"/>
            <a:endParaRPr lang="fr-FR" sz="4000" dirty="0"/>
          </a:p>
        </p:txBody>
      </p:sp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57854" y="357166"/>
            <a:ext cx="8358246" cy="1143000"/>
          </a:xfrm>
        </p:spPr>
        <p:txBody>
          <a:bodyPr>
            <a:normAutofit/>
          </a:bodyPr>
          <a:lstStyle/>
          <a:p>
            <a:pPr rtl="1"/>
            <a:r>
              <a:rPr lang="fr-FR" sz="4000" b="1" dirty="0" smtClean="0">
                <a:solidFill>
                  <a:srgbClr val="00B050"/>
                </a:solidFill>
                <a:cs typeface="Arabic Typesetting" pitchFamily="66" charset="-78"/>
              </a:rPr>
              <a:t>4</a:t>
            </a:r>
            <a:r>
              <a:rPr lang="ar-SA" sz="4000" b="1" dirty="0" err="1" smtClean="0">
                <a:solidFill>
                  <a:srgbClr val="00B050"/>
                </a:solidFill>
                <a:cs typeface="Arabic Typesetting" pitchFamily="66" charset="-78"/>
              </a:rPr>
              <a:t>.</a:t>
            </a:r>
            <a:r>
              <a:rPr lang="ar-SA" b="1" dirty="0" smtClean="0">
                <a:solidFill>
                  <a:srgbClr val="00B050"/>
                </a:solidFill>
                <a:cs typeface="Arabic Typesetting" pitchFamily="66" charset="-78"/>
              </a:rPr>
              <a:t> إزالة تثبيت البرامج</a:t>
            </a:r>
            <a:r>
              <a:rPr lang="fr-FR" b="1" dirty="0" smtClean="0">
                <a:solidFill>
                  <a:srgbClr val="00B050"/>
                </a:solidFill>
                <a:cs typeface="Arabic Typesetting" pitchFamily="66" charset="-78"/>
              </a:rPr>
              <a:t> </a:t>
            </a:r>
            <a:r>
              <a:rPr lang="fr-FR" sz="2400" b="1" dirty="0" smtClean="0">
                <a:solidFill>
                  <a:srgbClr val="00B050"/>
                </a:solidFill>
                <a:cs typeface="Arabic Typesetting" pitchFamily="66" charset="-78"/>
              </a:rPr>
              <a:t>(Désinstallation des programmes )</a:t>
            </a:r>
            <a:endParaRPr lang="fr-FR" sz="3600" u="sng" dirty="0">
              <a:solidFill>
                <a:srgbClr val="00B05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496" y="-103236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Imag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3186" y="487596"/>
            <a:ext cx="126653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323528" y="1412776"/>
            <a:ext cx="8568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هي عملية تتيحها لوحة التحكم للتخلص نهائيا من البرامج الغير مرغوب </a:t>
            </a:r>
            <a:r>
              <a:rPr lang="ar-SA" sz="3600" b="1" dirty="0" err="1" smtClean="0">
                <a:latin typeface="Arabic Typesetting" pitchFamily="66" charset="-78"/>
                <a:cs typeface="Arabic Typesetting" pitchFamily="66" charset="-78"/>
              </a:rPr>
              <a:t>فيها.</a:t>
            </a:r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 </a:t>
            </a:r>
          </a:p>
          <a:p>
            <a:pPr algn="r" rtl="1"/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لتنفيذ هذه الخاصية نتبع ما </a:t>
            </a:r>
            <a:r>
              <a:rPr lang="ar-SA" sz="3600" b="1" dirty="0" err="1" smtClean="0">
                <a:latin typeface="Arabic Typesetting" pitchFamily="66" charset="-78"/>
                <a:cs typeface="Arabic Typesetting" pitchFamily="66" charset="-78"/>
              </a:rPr>
              <a:t>يلي :</a:t>
            </a:r>
            <a:endParaRPr lang="ar-SA" sz="3600" b="1" dirty="0" smtClean="0">
              <a:latin typeface="Arabic Typesetting" pitchFamily="66" charset="-78"/>
              <a:cs typeface="Arabic Typesetting" pitchFamily="66" charset="-78"/>
            </a:endParaRPr>
          </a:p>
          <a:p>
            <a:pPr algn="r" rtl="1"/>
            <a:endParaRPr lang="fr-FR" sz="3600" b="1" dirty="0" smtClean="0">
              <a:latin typeface="Arabic Typesetting" pitchFamily="66" charset="-78"/>
              <a:cs typeface="Arabic Typesetting" pitchFamily="66" charset="-78"/>
            </a:endParaRPr>
          </a:p>
          <a:p>
            <a:endParaRPr lang="fr-FR" dirty="0"/>
          </a:p>
        </p:txBody>
      </p:sp>
      <p:graphicFrame>
        <p:nvGraphicFramePr>
          <p:cNvPr id="16" name="Diagramme 15"/>
          <p:cNvGraphicFramePr/>
          <p:nvPr/>
        </p:nvGraphicFramePr>
        <p:xfrm>
          <a:off x="0" y="2708920"/>
          <a:ext cx="91440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76C7C-BC8C-414C-B233-68E8E7FA130C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9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537" y="5507166"/>
            <a:ext cx="1330463" cy="1350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476672"/>
            <a:ext cx="9143999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Connecteur droit avec flèche 5"/>
          <p:cNvCxnSpPr/>
          <p:nvPr/>
        </p:nvCxnSpPr>
        <p:spPr>
          <a:xfrm>
            <a:off x="1331640" y="3645024"/>
            <a:ext cx="93610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80528" y="5880174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3200" b="1" dirty="0" smtClean="0">
                <a:latin typeface="Arabic Typesetting" pitchFamily="66" charset="-78"/>
                <a:cs typeface="Arabic Typesetting" pitchFamily="66" charset="-78"/>
              </a:rPr>
              <a:t>لحذف برنامج ننقر فوقه بالزر الأيمن للفأرة فتظهر القائمة </a:t>
            </a:r>
            <a:r>
              <a:rPr lang="fr-FR" sz="3200" b="1" dirty="0" smtClean="0">
                <a:latin typeface="Arabic Typesetting" pitchFamily="66" charset="-78"/>
                <a:cs typeface="Arabic Typesetting" pitchFamily="66" charset="-78"/>
              </a:rPr>
              <a:t> (Désinstaller/Modifier)</a:t>
            </a:r>
            <a:r>
              <a:rPr lang="ar-SA" sz="3200" b="1" dirty="0" smtClean="0">
                <a:latin typeface="Arabic Typesetting" pitchFamily="66" charset="-78"/>
                <a:cs typeface="Arabic Typesetting" pitchFamily="66" charset="-78"/>
              </a:rPr>
              <a:t>ثم نتبع المراحل</a:t>
            </a:r>
            <a:r>
              <a:rPr lang="fr-FR" sz="3200" b="1" dirty="0" smtClean="0"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ar-SA" sz="3200" b="1" dirty="0" smtClean="0">
                <a:latin typeface="Arabic Typesetting" pitchFamily="66" charset="-78"/>
                <a:cs typeface="Arabic Typesetting" pitchFamily="66" charset="-78"/>
              </a:rPr>
              <a:t>المقترحة.</a:t>
            </a:r>
            <a:endParaRPr lang="fr-FR" sz="3200" b="1" dirty="0">
              <a:latin typeface="Arabic Typesetting" pitchFamily="66" charset="-78"/>
              <a:cs typeface="Arabic Typesetting" pitchFamily="66" charset="-78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18F2-7941-46BE-937F-3F660300278A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1285860"/>
            <a:ext cx="8429684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928926" y="2928934"/>
            <a:ext cx="4667838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50" y="2835188"/>
            <a:ext cx="5500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DZ" sz="3600" dirty="0" smtClean="0"/>
              <a:t> </a:t>
            </a:r>
            <a:r>
              <a:rPr lang="ar-SA" sz="3600" dirty="0" smtClean="0"/>
              <a:t>كيف </a:t>
            </a:r>
            <a:r>
              <a:rPr lang="ar-SA" sz="3600" dirty="0" smtClean="0"/>
              <a:t>بـإمكان عِــدَّة مـسـتخـدمـيـن  اسـتــعـمال نــفــس الـحاسوب مــع ضَـمَـانِ خُــصوصيـة كُـلِّ مـستخدم ؟</a:t>
            </a:r>
            <a:r>
              <a:rPr lang="ar-DZ" sz="3600" dirty="0" smtClean="0"/>
              <a:t> و </a:t>
            </a:r>
            <a:r>
              <a:rPr lang="ar-SA" sz="3600" dirty="0" smtClean="0"/>
              <a:t>ما هو الفرق بين الحسابات؟</a:t>
            </a:r>
            <a:endParaRPr lang="fr-FR" sz="3600" dirty="0"/>
          </a:p>
        </p:txBody>
      </p:sp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480" y="357166"/>
            <a:ext cx="8853676" cy="1285884"/>
          </a:xfrm>
        </p:spPr>
        <p:txBody>
          <a:bodyPr>
            <a:normAutofit/>
          </a:bodyPr>
          <a:lstStyle/>
          <a:p>
            <a:pPr algn="r" rtl="1"/>
            <a:r>
              <a:rPr lang="ar-DZ" sz="2400" b="1" dirty="0" smtClean="0"/>
              <a:t>               </a:t>
            </a:r>
            <a:r>
              <a:rPr lang="fr-FR" sz="2400" b="1" dirty="0" smtClean="0">
                <a:solidFill>
                  <a:srgbClr val="00B050"/>
                </a:solidFill>
              </a:rPr>
              <a:t>_5</a:t>
            </a:r>
            <a:r>
              <a:rPr lang="ar-DZ" sz="2400" b="1" dirty="0" smtClean="0"/>
              <a:t> </a:t>
            </a:r>
            <a:r>
              <a:rPr lang="ar-SA" sz="2400" b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حسابات المستخـــدمين</a:t>
            </a:r>
            <a:r>
              <a:rPr lang="ar-DZ" sz="2400" b="1" u="sng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ar-DZ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fr-FR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Comptes Utilisateurs</a:t>
            </a:r>
            <a:r>
              <a:rPr lang="ar-DZ" sz="24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ar-DZ" sz="2800" b="1" dirty="0" smtClean="0"/>
              <a:t/>
            </a:r>
            <a:br>
              <a:rPr lang="ar-DZ" sz="2800" b="1" dirty="0" smtClean="0"/>
            </a:br>
            <a:r>
              <a:rPr lang="ar-DZ" sz="2800" b="1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ar-SA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ar-SA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يمكنك إنشاء حـسابات منفصلة لكل شخـص سيقـوم باستخـدام جـهاز الكمبيوتر و بذلك يستطيع كل مستخـدم أن يكون لديه إعدادات ومجـلدات خـاصة </a:t>
            </a:r>
            <a:r>
              <a:rPr lang="ar-SA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به</a:t>
            </a:r>
            <a:r>
              <a:rPr lang="ar-SA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fr-FR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85720" y="5542882"/>
            <a:ext cx="8572560" cy="1270494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ar-DZ" u="sng" dirty="0" smtClean="0">
                <a:solidFill>
                  <a:srgbClr val="7030A0"/>
                </a:solidFill>
              </a:rPr>
              <a:t>3- </a:t>
            </a:r>
            <a:r>
              <a:rPr lang="ar-SA" u="sng" dirty="0" smtClean="0">
                <a:solidFill>
                  <a:srgbClr val="7030A0"/>
                </a:solidFill>
              </a:rPr>
              <a:t>حــــساب الضيف</a:t>
            </a:r>
            <a:r>
              <a:rPr lang="ar-SA" dirty="0" smtClean="0">
                <a:solidFill>
                  <a:srgbClr val="7030A0"/>
                </a:solidFill>
              </a:rPr>
              <a:t>: </a:t>
            </a:r>
            <a:r>
              <a:rPr lang="ar-DZ" dirty="0" smtClean="0">
                <a:solidFill>
                  <a:srgbClr val="7030A0"/>
                </a:solidFill>
              </a:rPr>
              <a:t> </a:t>
            </a:r>
            <a:r>
              <a:rPr lang="fr-FR" dirty="0" smtClean="0">
                <a:solidFill>
                  <a:srgbClr val="7030A0"/>
                </a:solidFill>
              </a:rPr>
              <a:t>Invité</a:t>
            </a:r>
            <a:r>
              <a:rPr lang="ar-DZ" dirty="0" smtClean="0">
                <a:solidFill>
                  <a:srgbClr val="7030A0"/>
                </a:solidFill>
              </a:rPr>
              <a:t> </a:t>
            </a:r>
          </a:p>
          <a:p>
            <a:pPr algn="r" rtl="1"/>
            <a:r>
              <a:rPr lang="ar-SA" dirty="0" smtClean="0">
                <a:solidFill>
                  <a:schemeClr val="tx1"/>
                </a:solidFill>
              </a:rPr>
              <a:t>هو </a:t>
            </a:r>
            <a:r>
              <a:rPr lang="ar-SA" dirty="0" err="1" smtClean="0">
                <a:solidFill>
                  <a:schemeClr val="tx1"/>
                </a:solidFill>
              </a:rPr>
              <a:t>ح</a:t>
            </a:r>
            <a:r>
              <a:rPr lang="ar-DZ" dirty="0" smtClean="0">
                <a:solidFill>
                  <a:schemeClr val="tx1"/>
                </a:solidFill>
              </a:rPr>
              <a:t>ـ</a:t>
            </a:r>
            <a:r>
              <a:rPr lang="ar-SA" dirty="0" smtClean="0">
                <a:solidFill>
                  <a:schemeClr val="tx1"/>
                </a:solidFill>
              </a:rPr>
              <a:t>ساب مخـصص لمستعـمل لا يملك حـساب على الحـاسوب </a:t>
            </a:r>
            <a:r>
              <a:rPr lang="ar-DZ" dirty="0" smtClean="0"/>
              <a:t>صمم للمستخدمين الذين يحتاجون إلى</a:t>
            </a:r>
            <a:r>
              <a:rPr lang="fr-FR" dirty="0" smtClean="0"/>
              <a:t> </a:t>
            </a:r>
            <a:r>
              <a:rPr lang="ar-DZ" dirty="0" smtClean="0"/>
              <a:t>استخدام الحاسوب مؤقتاً مثل كتابة المستندات و تصفح الانترنت و يكون بدون كلمة مرور.</a:t>
            </a:r>
            <a:endParaRPr lang="fr-FR" dirty="0" smtClean="0"/>
          </a:p>
          <a:p>
            <a:pPr marL="265113" indent="-265113" algn="r" rtl="1">
              <a:lnSpc>
                <a:spcPct val="150000"/>
              </a:lnSpc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7072330" y="1571612"/>
            <a:ext cx="1898635" cy="654843"/>
          </a:xfrm>
        </p:spPr>
        <p:txBody>
          <a:bodyPr/>
          <a:lstStyle/>
          <a:p>
            <a:pPr lvl="0" algn="r" rtl="1"/>
            <a:r>
              <a:rPr lang="ar-SA" u="sng" dirty="0" smtClean="0">
                <a:solidFill>
                  <a:srgbClr val="FF0000"/>
                </a:solidFill>
              </a:rPr>
              <a:t>أنواع الحسـابات</a:t>
            </a:r>
            <a:r>
              <a:rPr lang="ar-SA" dirty="0" smtClean="0">
                <a:solidFill>
                  <a:srgbClr val="FF0000"/>
                </a:solidFill>
              </a:rPr>
              <a:t>: </a:t>
            </a:r>
            <a:endParaRPr lang="fr-FR" dirty="0" smtClean="0">
              <a:solidFill>
                <a:srgbClr val="FF0000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3929058" y="2214554"/>
            <a:ext cx="4968882" cy="2500330"/>
          </a:xfrm>
        </p:spPr>
        <p:txBody>
          <a:bodyPr>
            <a:normAutofit fontScale="92500"/>
          </a:bodyPr>
          <a:lstStyle/>
          <a:p>
            <a:pPr algn="r" rtl="1">
              <a:buNone/>
            </a:pPr>
            <a:r>
              <a:rPr lang="ar-DZ" b="1" u="sng" dirty="0" smtClean="0">
                <a:solidFill>
                  <a:srgbClr val="7030A0"/>
                </a:solidFill>
              </a:rPr>
              <a:t>1- </a:t>
            </a:r>
            <a:r>
              <a:rPr lang="ar-SA" b="1" u="sng" dirty="0" smtClean="0">
                <a:solidFill>
                  <a:srgbClr val="7030A0"/>
                </a:solidFill>
              </a:rPr>
              <a:t>حـــساب </a:t>
            </a:r>
            <a:r>
              <a:rPr lang="ar-SA" b="1" u="sng" dirty="0" err="1" smtClean="0">
                <a:solidFill>
                  <a:srgbClr val="7030A0"/>
                </a:solidFill>
              </a:rPr>
              <a:t>مسؤول</a:t>
            </a:r>
            <a:r>
              <a:rPr lang="ar-SA" b="1" u="sng" dirty="0" smtClean="0">
                <a:solidFill>
                  <a:srgbClr val="7030A0"/>
                </a:solidFill>
              </a:rPr>
              <a:t> الكمبيوتر</a:t>
            </a:r>
            <a:r>
              <a:rPr lang="ar-SA" b="1" dirty="0" smtClean="0">
                <a:solidFill>
                  <a:srgbClr val="7030A0"/>
                </a:solidFill>
              </a:rPr>
              <a:t>: </a:t>
            </a:r>
            <a:r>
              <a:rPr lang="fr-FR" b="1" dirty="0" smtClean="0">
                <a:solidFill>
                  <a:srgbClr val="7030A0"/>
                </a:solidFill>
              </a:rPr>
              <a:t>Administrateur</a:t>
            </a:r>
            <a:r>
              <a:rPr lang="ar-DZ" b="1" dirty="0" smtClean="0">
                <a:solidFill>
                  <a:srgbClr val="7030A0"/>
                </a:solidFill>
              </a:rPr>
              <a:t> </a:t>
            </a:r>
          </a:p>
          <a:p>
            <a:pPr algn="r" rtl="1">
              <a:buNone/>
            </a:pPr>
            <a:r>
              <a:rPr lang="fr-FR" b="1" dirty="0" smtClean="0">
                <a:solidFill>
                  <a:srgbClr val="7030A0"/>
                </a:solidFill>
              </a:rPr>
              <a:t>Administrateur</a:t>
            </a:r>
            <a:endParaRPr lang="ar-SA" b="1" dirty="0" smtClean="0">
              <a:solidFill>
                <a:srgbClr val="7030A0"/>
              </a:solidFill>
            </a:endParaRPr>
          </a:p>
          <a:p>
            <a:pPr algn="r" rtl="1">
              <a:buNone/>
            </a:pPr>
            <a:r>
              <a:rPr lang="ar-DZ" b="1" dirty="0" smtClean="0"/>
              <a:t>        </a:t>
            </a:r>
            <a:r>
              <a:rPr lang="ar-SA" b="1" dirty="0" smtClean="0"/>
              <a:t>مستخـدم </a:t>
            </a:r>
            <a:r>
              <a:rPr lang="ar-SA" b="1" dirty="0" smtClean="0"/>
              <a:t>هذا الحساب هو </a:t>
            </a:r>
            <a:r>
              <a:rPr lang="ar-SA" b="1" dirty="0" err="1" smtClean="0"/>
              <a:t>المسؤ</a:t>
            </a:r>
            <a:r>
              <a:rPr lang="ar-DZ" b="1" dirty="0" smtClean="0"/>
              <a:t>و</a:t>
            </a:r>
            <a:r>
              <a:rPr lang="ar-SA" b="1" dirty="0" smtClean="0"/>
              <a:t>ل </a:t>
            </a:r>
            <a:r>
              <a:rPr lang="ar-SA" b="1" dirty="0" smtClean="0"/>
              <a:t>عن تسيير الكمبيوتر و إجـراء تغـييرات </a:t>
            </a:r>
            <a:r>
              <a:rPr lang="ar-SA" b="1" dirty="0" err="1" smtClean="0"/>
              <a:t>و</a:t>
            </a:r>
            <a:r>
              <a:rPr lang="ar-SA" b="1" dirty="0" smtClean="0"/>
              <a:t> </a:t>
            </a:r>
            <a:r>
              <a:rPr lang="ar-SA" b="1" dirty="0" smtClean="0"/>
              <a:t>تثبيت البرامج، والوصول إلى كل الملفات </a:t>
            </a:r>
            <a:r>
              <a:rPr lang="ar-SA" b="1" dirty="0" smtClean="0"/>
              <a:t>المخزنة </a:t>
            </a:r>
            <a:r>
              <a:rPr lang="ar-SA" b="1" dirty="0" smtClean="0"/>
              <a:t>في حــاسوبه</a:t>
            </a:r>
            <a:r>
              <a:rPr lang="fr-FR" b="1" dirty="0" smtClean="0"/>
              <a:t>. </a:t>
            </a:r>
          </a:p>
          <a:p>
            <a:pPr algn="r" rtl="1">
              <a:buNone/>
            </a:pP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79512" y="2348880"/>
            <a:ext cx="3756055" cy="2790686"/>
          </a:xfrm>
        </p:spPr>
        <p:txBody>
          <a:bodyPr>
            <a:normAutofit lnSpcReduction="10000"/>
          </a:bodyPr>
          <a:lstStyle/>
          <a:p>
            <a:pPr algn="r" rtl="1">
              <a:buNone/>
            </a:pPr>
            <a:r>
              <a:rPr lang="ar-DZ" b="1" u="sng" dirty="0" smtClean="0">
                <a:solidFill>
                  <a:srgbClr val="7030A0"/>
                </a:solidFill>
              </a:rPr>
              <a:t>2- </a:t>
            </a:r>
            <a:r>
              <a:rPr lang="ar-SA" b="1" u="sng" dirty="0" smtClean="0">
                <a:solidFill>
                  <a:srgbClr val="7030A0"/>
                </a:solidFill>
              </a:rPr>
              <a:t>حـــساب المستخـدم القياسي</a:t>
            </a:r>
            <a:r>
              <a:rPr lang="ar-SA" b="1" dirty="0" smtClean="0">
                <a:solidFill>
                  <a:srgbClr val="7030A0"/>
                </a:solidFill>
              </a:rPr>
              <a:t>: </a:t>
            </a:r>
            <a:r>
              <a:rPr lang="fr-FR" b="1" dirty="0" smtClean="0">
                <a:solidFill>
                  <a:srgbClr val="7030A0"/>
                </a:solidFill>
              </a:rPr>
              <a:t>Standard</a:t>
            </a:r>
            <a:endParaRPr lang="fr-FR" dirty="0" smtClean="0">
              <a:solidFill>
                <a:srgbClr val="7030A0"/>
              </a:solidFill>
            </a:endParaRPr>
          </a:p>
          <a:p>
            <a:pPr algn="r" rtl="1">
              <a:lnSpc>
                <a:spcPct val="150000"/>
              </a:lnSpc>
              <a:buNone/>
            </a:pPr>
            <a:endParaRPr lang="ar-SA" sz="2000" b="1" dirty="0" smtClean="0"/>
          </a:p>
          <a:p>
            <a:pPr algn="r" rtl="1">
              <a:buNone/>
            </a:pPr>
            <a:r>
              <a:rPr lang="ar-DZ" b="1" dirty="0" smtClean="0"/>
              <a:t>و يسمى بالمحدود لمنع المستخدمين خاصة الأطفال في البيت                                    من حذف الملفات الهامة و تغيير إعدادات </a:t>
            </a:r>
            <a:r>
              <a:rPr lang="ar-DZ" b="1" dirty="0" smtClean="0"/>
              <a:t>الحاسوب.</a:t>
            </a:r>
            <a:endParaRPr lang="fr-FR" b="1" dirty="0" smtClean="0"/>
          </a:p>
          <a:p>
            <a:pPr algn="r" rtl="1">
              <a:buNone/>
            </a:pP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9496" y="-162228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9586" y="357166"/>
            <a:ext cx="1000132" cy="79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2285992"/>
            <a:ext cx="2047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2844" y="2857496"/>
            <a:ext cx="183832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86182" y="4714884"/>
            <a:ext cx="1776414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ZoneTexte 13"/>
          <p:cNvSpPr txBox="1"/>
          <p:nvPr/>
        </p:nvSpPr>
        <p:spPr>
          <a:xfrm>
            <a:off x="4584446" y="2386926"/>
            <a:ext cx="8572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INFO</a:t>
            </a:r>
            <a:endParaRPr lang="fr-FR" sz="1100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D23F-6040-4A89-8E92-07A8945F2A74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u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5736" y="285728"/>
            <a:ext cx="8229600" cy="775542"/>
          </a:xfrm>
        </p:spPr>
        <p:txBody>
          <a:bodyPr>
            <a:normAutofit/>
          </a:bodyPr>
          <a:lstStyle/>
          <a:p>
            <a:pPr rtl="1"/>
            <a:r>
              <a:rPr lang="fr-FR" sz="3200" b="1" dirty="0" smtClean="0">
                <a:solidFill>
                  <a:srgbClr val="00B050"/>
                </a:solidFill>
              </a:rPr>
              <a:t>:  1.5 </a:t>
            </a:r>
            <a:r>
              <a:rPr lang="ar-SA" sz="3200" b="1" dirty="0" smtClean="0">
                <a:solidFill>
                  <a:srgbClr val="00B050"/>
                </a:solidFill>
              </a:rPr>
              <a:t>عمليات على الحسابات:</a:t>
            </a:r>
            <a:endParaRPr lang="fr-FR" sz="3200" dirty="0">
              <a:solidFill>
                <a:srgbClr val="00B05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7987" y="1000108"/>
            <a:ext cx="8811731" cy="5715040"/>
          </a:xfrm>
        </p:spPr>
        <p:txBody>
          <a:bodyPr>
            <a:normAutofit/>
          </a:bodyPr>
          <a:lstStyle/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r>
              <a:rPr lang="ar-SA" sz="2400" b="1" dirty="0" smtClean="0"/>
              <a:t>للدخـول لخـصائص ح</a:t>
            </a:r>
            <a:r>
              <a:rPr lang="ar-DZ" sz="2400" b="1" dirty="0" smtClean="0"/>
              <a:t>ـ</a:t>
            </a:r>
            <a:r>
              <a:rPr lang="ar-SA" sz="2400" b="1" dirty="0" err="1" smtClean="0"/>
              <a:t>سابات</a:t>
            </a:r>
            <a:r>
              <a:rPr lang="ar-SA" sz="2400" b="1" dirty="0" smtClean="0"/>
              <a:t> المستخـــدمين ننفذ الخـط</a:t>
            </a:r>
            <a:r>
              <a:rPr lang="ar-DZ" sz="2400" b="1" dirty="0" smtClean="0"/>
              <a:t>ـ</a:t>
            </a:r>
            <a:r>
              <a:rPr lang="ar-SA" sz="2400" b="1" dirty="0" smtClean="0"/>
              <a:t>وات الأولية التالية</a:t>
            </a:r>
            <a:r>
              <a:rPr lang="ar-DZ" sz="2400" b="1" dirty="0" smtClean="0"/>
              <a:t>:</a:t>
            </a:r>
            <a:r>
              <a:rPr lang="ar-SA" sz="2400" b="1" dirty="0" smtClean="0"/>
              <a:t> </a:t>
            </a:r>
            <a:r>
              <a:rPr lang="ar-DZ" sz="2400" b="1" dirty="0" smtClean="0"/>
              <a:t>  </a:t>
            </a:r>
          </a:p>
          <a:p>
            <a:pPr rtl="1">
              <a:buNone/>
            </a:pPr>
            <a:r>
              <a:rPr lang="fr-FR" dirty="0" smtClean="0">
                <a:solidFill>
                  <a:srgbClr val="FF0000"/>
                </a:solidFill>
              </a:rPr>
              <a:t>Démarrer</a:t>
            </a:r>
            <a:r>
              <a:rPr lang="fr-FR" dirty="0" smtClean="0"/>
              <a:t>        </a:t>
            </a:r>
            <a:r>
              <a:rPr lang="fr-FR" dirty="0" smtClean="0">
                <a:solidFill>
                  <a:srgbClr val="FF0000"/>
                </a:solidFill>
              </a:rPr>
              <a:t>Panneau de configuration</a:t>
            </a:r>
            <a:endParaRPr lang="fr-FR" sz="2000" dirty="0" smtClean="0">
              <a:solidFill>
                <a:srgbClr val="FF0000"/>
              </a:solidFill>
            </a:endParaRPr>
          </a:p>
          <a:p>
            <a:pPr lvl="1" rtl="1">
              <a:buNone/>
            </a:pPr>
            <a:r>
              <a:rPr lang="fr-FR" dirty="0" smtClean="0">
                <a:solidFill>
                  <a:srgbClr val="FF0000"/>
                </a:solidFill>
              </a:rPr>
              <a:t>Comptes d’utilisateurs</a:t>
            </a:r>
            <a:r>
              <a:rPr lang="fr-FR" dirty="0" smtClean="0"/>
              <a:t>.</a:t>
            </a:r>
            <a:endParaRPr lang="fr-FR" sz="2000" dirty="0" smtClean="0"/>
          </a:p>
          <a:p>
            <a:pPr algn="ctr" rtl="1">
              <a:buNone/>
            </a:pPr>
            <a:endParaRPr lang="ar-DZ" sz="2400" b="1" dirty="0" smtClean="0"/>
          </a:p>
          <a:p>
            <a:pPr algn="ctr" rtl="1">
              <a:buNone/>
            </a:pPr>
            <a:r>
              <a:rPr lang="ar-SA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إنشـاء حـــساب جـــديد</a:t>
            </a:r>
            <a:endParaRPr lang="ar-DZ" sz="2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 rtl="1">
              <a:buNone/>
            </a:pPr>
            <a:r>
              <a:rPr lang="ar-SA" sz="2400" b="1" dirty="0" smtClean="0">
                <a:solidFill>
                  <a:srgbClr val="00B050"/>
                </a:solidFill>
              </a:rPr>
              <a:t>الحـــماية بكلمـــة مـــرور</a:t>
            </a:r>
            <a:endParaRPr lang="fr-FR" sz="2400" b="1" dirty="0" smtClean="0">
              <a:solidFill>
                <a:srgbClr val="00B050"/>
              </a:solidFill>
            </a:endParaRPr>
          </a:p>
          <a:p>
            <a:pPr algn="ctr" rtl="1">
              <a:buNone/>
            </a:pPr>
            <a:r>
              <a:rPr lang="ar-SA" sz="2400" b="1" dirty="0" smtClean="0">
                <a:solidFill>
                  <a:schemeClr val="accent2"/>
                </a:solidFill>
              </a:rPr>
              <a:t>تغـيير </a:t>
            </a:r>
            <a:r>
              <a:rPr lang="ar-SA" sz="2400" b="1" dirty="0" err="1" smtClean="0">
                <a:solidFill>
                  <a:schemeClr val="accent2"/>
                </a:solidFill>
              </a:rPr>
              <a:t>إسم</a:t>
            </a:r>
            <a:r>
              <a:rPr lang="ar-SA" sz="2400" b="1" dirty="0" smtClean="0">
                <a:solidFill>
                  <a:schemeClr val="accent2"/>
                </a:solidFill>
              </a:rPr>
              <a:t> الحـساب</a:t>
            </a:r>
            <a:endParaRPr lang="fr-FR" sz="2400" b="1" dirty="0" smtClean="0">
              <a:solidFill>
                <a:schemeClr val="accent2"/>
              </a:solidFill>
            </a:endParaRPr>
          </a:p>
          <a:p>
            <a:pPr algn="ctr" rtl="1">
              <a:buNone/>
            </a:pPr>
            <a:r>
              <a:rPr lang="ar-SA" sz="2400" b="1" dirty="0" smtClean="0">
                <a:solidFill>
                  <a:schemeClr val="accent4">
                    <a:lumMod val="75000"/>
                  </a:schemeClr>
                </a:solidFill>
              </a:rPr>
              <a:t>تغـيير صورة الحـساب</a:t>
            </a:r>
            <a:endParaRPr lang="ar-DZ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>
              <a:buNone/>
            </a:pPr>
            <a:endParaRPr lang="fr-F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9496" y="-206472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necteur droit avec flèche 15"/>
          <p:cNvCxnSpPr/>
          <p:nvPr/>
        </p:nvCxnSpPr>
        <p:spPr>
          <a:xfrm>
            <a:off x="1907704" y="2276872"/>
            <a:ext cx="57150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6804248" y="2204864"/>
            <a:ext cx="57150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A84C-932A-476C-A6B1-4D92B611F249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9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41" y="5292852"/>
            <a:ext cx="1812859" cy="15651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496" y="-206472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 5" descr="Capture55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4290"/>
            <a:ext cx="9144000" cy="6643710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D0D4-708D-4060-9061-C9C721A3012F}" type="datetime1">
              <a:rPr lang="fr-FR" smtClean="0"/>
              <a:pPr/>
              <a:t>21/10/2023</a:t>
            </a:fld>
            <a:endParaRPr lang="fr-FR"/>
          </a:p>
        </p:txBody>
      </p:sp>
      <p:pic>
        <p:nvPicPr>
          <p:cNvPr id="8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000636"/>
            <a:ext cx="1812859" cy="1708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4E07-BC2B-49CC-9B93-78413EC5A1C0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9" name="Picture 2" descr="C:\Users\Sam\Downloads\loi-commerci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304" t="14631" r="13217" b="12786"/>
          <a:stretch/>
        </p:blipFill>
        <p:spPr bwMode="auto">
          <a:xfrm>
            <a:off x="128798" y="3714752"/>
            <a:ext cx="4610100" cy="25684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3786182" y="1000108"/>
            <a:ext cx="4500594" cy="2062103"/>
          </a:xfrm>
          <a:prstGeom prst="rect">
            <a:avLst/>
          </a:prstGeom>
          <a:ln>
            <a:noFill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DZ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ما هو الهدف من إضافة حساب مستخدم جديد؟ </a:t>
            </a: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SimSun" pitchFamily="2" charset="-122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ما هو الفرق بين إعدادات الهاتف وإعدادات الحاسوب؟</a:t>
            </a:r>
            <a:r>
              <a:rPr kumimoji="0" lang="fr-FR" altLang="zh-CN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fr-FR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 descr="pd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8" y="3500438"/>
            <a:ext cx="3429024" cy="2645294"/>
          </a:xfrm>
          <a:prstGeom prst="rect">
            <a:avLst/>
          </a:prstGeom>
        </p:spPr>
      </p:pic>
      <p:sp>
        <p:nvSpPr>
          <p:cNvPr id="46083" name="AutoShape 3" descr="Peut être une image de téléphone et texte qui dit ’23:08 52 52 Paramètres Rechercher dans les paramètres À propos de l'appareil Mettre Jour Mise à jour d'applications système État de sécurité Cartes SIM &amp; réseaux mobiles Wi-Fi TP-LINK_E115AA Bluetooth Désactivé Connexion &amp; partage Écran de verrouillage Éoran’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6085" name="Picture 5" descr="Peut être une image de téléphone et texte qui dit ’23:08 52 52 Paramètres Rechercher dans les paramètres À propos de l'appareil Mettre Jour Mise à jour d'applications système État de sécurité Cartes SIM &amp; réseaux mobiles Wi-Fi TP-LINK_E115AA Bluetooth Désactivé Connexion &amp; partage Écran de verrouillage Éoran’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85728"/>
            <a:ext cx="4000496" cy="335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6472673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4448 -0.26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40" y="-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2285992"/>
            <a:ext cx="8305800" cy="114300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ar-DZ" sz="3600" b="1" dirty="0" smtClean="0">
                <a:ln w="11430"/>
                <a:solidFill>
                  <a:schemeClr val="accent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شكرا على حسن الانتباه </a:t>
            </a:r>
            <a:endParaRPr lang="fr-FR" sz="3600" b="1" dirty="0">
              <a:ln w="11430"/>
              <a:solidFill>
                <a:schemeClr val="accent1">
                  <a:lumMod val="5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" name="Picture 2" descr="H:\blue fleur - Recherche Google_files\images_1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4572008"/>
            <a:ext cx="1576386" cy="1781175"/>
          </a:xfrm>
          <a:prstGeom prst="rect">
            <a:avLst/>
          </a:prstGeom>
          <a:noFill/>
        </p:spPr>
      </p:pic>
      <p:pic>
        <p:nvPicPr>
          <p:cNvPr id="5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4286256"/>
            <a:ext cx="1872208" cy="22715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nedjoua\Downloads\Comment j'utilise les temps morts pour gérer mon temps_files\timthumb_0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285728"/>
            <a:ext cx="952500" cy="95250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0" y="7533456"/>
            <a:ext cx="8229600" cy="492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L’objectif de EAO </a:t>
            </a:r>
            <a:endParaRPr kumimoji="0" lang="fr-FR" sz="32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09120"/>
            <a:ext cx="1812859" cy="21995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539552" y="7245424"/>
            <a:ext cx="8077200" cy="3865984"/>
          </a:xfrm>
          <a:prstGeom prst="rect">
            <a:avLst/>
          </a:prstGeom>
        </p:spPr>
        <p:txBody>
          <a:bodyPr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il permet un enseignement individualisé et varié.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L’apprenant peut étudier les notions à acquérir à son propre rythme.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on peut présenter de manière attractive et efficace des notions jugées rébarbatives.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L’apprenant, sur son lieu de travail, peut utiliser le produit de manière autonome, à ses moments perdus.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fr-FR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C:\Users\nedjoua\Downloads\Comment j'utilise les temps morts pour gérer mon temps_files\timthumb_0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5964" y="260648"/>
            <a:ext cx="952500" cy="952500"/>
          </a:xfrm>
          <a:prstGeom prst="rect">
            <a:avLst/>
          </a:prstGeom>
          <a:noFill/>
        </p:spPr>
      </p:pic>
      <p:sp>
        <p:nvSpPr>
          <p:cNvPr id="8" name="Espace réservé du numéro de diapositive 27"/>
          <p:cNvSpPr txBox="1">
            <a:spLocks/>
          </p:cNvSpPr>
          <p:nvPr/>
        </p:nvSpPr>
        <p:spPr>
          <a:xfrm>
            <a:off x="8460432" y="6309320"/>
            <a:ext cx="576064" cy="5486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Diagramme 9"/>
          <p:cNvGraphicFramePr/>
          <p:nvPr/>
        </p:nvGraphicFramePr>
        <p:xfrm>
          <a:off x="1428728" y="285728"/>
          <a:ext cx="6500858" cy="3429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uban vers le bas 13"/>
          <p:cNvSpPr/>
          <p:nvPr/>
        </p:nvSpPr>
        <p:spPr>
          <a:xfrm>
            <a:off x="4071934" y="3286125"/>
            <a:ext cx="4732442" cy="785818"/>
          </a:xfrm>
          <a:prstGeom prst="ribb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SA" sz="4400" b="1" dirty="0" smtClean="0">
                <a:solidFill>
                  <a:schemeClr val="tx1"/>
                </a:solidFill>
              </a:rPr>
              <a:t>لوحة التحكم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5" name="Image 14" descr="icone-panneau-configuration-windows-246_300x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4000504"/>
            <a:ext cx="2571768" cy="20259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09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7136E-7 L -0.00521 -0.8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-4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9261E-6 L -0.00069 -0.710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0" y="1285860"/>
            <a:ext cx="7544842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879210" y="2357431"/>
            <a:ext cx="4407434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2857488" y="3000372"/>
            <a:ext cx="4857784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</a:t>
            </a:r>
            <a:r>
              <a:rPr kumimoji="0" lang="ar-DZ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ما هي لوحة التحكم؟</a:t>
            </a:r>
            <a:endParaRPr kumimoji="0" lang="fr-FR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DZ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و كيف يتم التوصل إليها ؟</a:t>
            </a:r>
            <a:endParaRPr kumimoji="0" lang="ar-DZ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Image 23" descr="icone-panneau-configuration-windows-246_300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7950" y="3214686"/>
            <a:ext cx="500066" cy="571504"/>
          </a:xfrm>
          <a:prstGeom prst="rect">
            <a:avLst/>
          </a:prstGeom>
        </p:spPr>
      </p:pic>
      <p:pic>
        <p:nvPicPr>
          <p:cNvPr id="31" name="Image 30" descr="20160720-5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96932">
            <a:off x="1541312" y="504895"/>
            <a:ext cx="1296173" cy="1149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6780"/>
            <a:ext cx="87302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هو برنامج مثبت مع نظام التشغيل ذو واجهة بيانية، يعتبر مركز إعدادات الحاسوب .</a:t>
            </a:r>
            <a:r>
              <a:rPr lang="fr-FR" sz="3600" b="1" dirty="0" smtClean="0">
                <a:latin typeface="Arabic Typesetting" pitchFamily="66" charset="-78"/>
                <a:cs typeface="Arabic Typesetting" pitchFamily="66" charset="-78"/>
              </a:rPr>
              <a:t/>
            </a:r>
            <a:br>
              <a:rPr lang="fr-FR" sz="3600" b="1" dirty="0" smtClean="0">
                <a:latin typeface="Arabic Typesetting" pitchFamily="66" charset="-78"/>
                <a:cs typeface="Arabic Typesetting" pitchFamily="66" charset="-78"/>
              </a:rPr>
            </a:br>
            <a:endParaRPr lang="fr-FR" sz="3600" b="1" dirty="0" smtClean="0">
              <a:latin typeface="Arabic Typesetting" pitchFamily="66" charset="-78"/>
              <a:cs typeface="Arabic Typesetting" pitchFamily="66" charset="-78"/>
            </a:endParaRPr>
          </a:p>
          <a:p>
            <a:pPr algn="r" rtl="1"/>
            <a:r>
              <a:rPr lang="fr-FR" sz="3600" b="1" dirty="0" smtClean="0">
                <a:latin typeface="Arabic Typesetting" pitchFamily="66" charset="-78"/>
                <a:cs typeface="Arabic Typesetting" pitchFamily="66" charset="-78"/>
              </a:rPr>
              <a:t>                          </a:t>
            </a:r>
            <a:r>
              <a:rPr lang="ar-SA" sz="3600" b="1" dirty="0" smtClean="0">
                <a:latin typeface="Arabic Typesetting" pitchFamily="66" charset="-78"/>
                <a:cs typeface="Arabic Typesetting" pitchFamily="66" charset="-78"/>
              </a:rPr>
              <a:t>لتنفيذ لوحة التحكم نتبع ما يلي:</a:t>
            </a:r>
            <a:endParaRPr lang="fr-FR" sz="3600" b="1" dirty="0">
              <a:latin typeface="Arabic Typesetting" pitchFamily="66" charset="-78"/>
              <a:cs typeface="Arabic Typesetting" pitchFamily="66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5852" y="1000108"/>
            <a:ext cx="7643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3000" b="1" dirty="0" smtClean="0">
                <a:solidFill>
                  <a:srgbClr val="FF0000"/>
                </a:solidFill>
              </a:rPr>
              <a:t>:(Panneau de configuration) </a:t>
            </a:r>
            <a:r>
              <a:rPr lang="ar-DZ" sz="3000" b="1" dirty="0" smtClean="0">
                <a:solidFill>
                  <a:srgbClr val="FF0000"/>
                </a:solidFill>
              </a:rPr>
              <a:t>مفهوم </a:t>
            </a:r>
            <a:r>
              <a:rPr lang="ar-SA" sz="3000" b="1" dirty="0" smtClean="0">
                <a:solidFill>
                  <a:srgbClr val="FF0000"/>
                </a:solidFill>
              </a:rPr>
              <a:t>لوحة التحكم</a:t>
            </a:r>
            <a:r>
              <a:rPr lang="fr-FR" sz="3000" b="1" dirty="0" smtClean="0">
                <a:solidFill>
                  <a:srgbClr val="FF0000"/>
                </a:solidFill>
              </a:rPr>
              <a:t>     </a:t>
            </a:r>
            <a:r>
              <a:rPr lang="fr-FR" sz="3000" b="1" dirty="0" smtClean="0"/>
              <a:t>                       </a:t>
            </a:r>
            <a:br>
              <a:rPr lang="fr-FR" sz="3000" b="1" dirty="0" smtClean="0"/>
            </a:br>
            <a:endParaRPr lang="fr-FR" sz="3000" dirty="0"/>
          </a:p>
        </p:txBody>
      </p:sp>
      <p:sp>
        <p:nvSpPr>
          <p:cNvPr id="9" name="ZoneTexte 8"/>
          <p:cNvSpPr txBox="1"/>
          <p:nvPr/>
        </p:nvSpPr>
        <p:spPr>
          <a:xfrm>
            <a:off x="395536" y="4581128"/>
            <a:ext cx="1656184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</a:t>
            </a:r>
            <a:r>
              <a:rPr lang="fr-FR" sz="2400" b="1" dirty="0" smtClean="0"/>
              <a:t>Démarrer</a:t>
            </a:r>
            <a:endParaRPr lang="ar-SA" sz="2400" b="1" dirty="0" smtClean="0"/>
          </a:p>
          <a:p>
            <a:r>
              <a:rPr lang="ar-SA" sz="2400" b="1" dirty="0" err="1" smtClean="0"/>
              <a:t>إبدا</a:t>
            </a:r>
            <a:r>
              <a:rPr lang="ar-SA" sz="2400" b="1" dirty="0" smtClean="0"/>
              <a:t>     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3851920" y="4581128"/>
            <a:ext cx="4392488" cy="83099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ar-SA" sz="2400" b="1" dirty="0" smtClean="0"/>
              <a:t>  </a:t>
            </a:r>
            <a:r>
              <a:rPr lang="fr-FR" sz="2400" b="1" dirty="0" smtClean="0"/>
              <a:t>Panneau de configuration</a:t>
            </a:r>
            <a:endParaRPr lang="ar-SA" sz="2400" b="1" dirty="0" smtClean="0"/>
          </a:p>
          <a:p>
            <a:r>
              <a:rPr lang="ar-SA" sz="2400" b="1" dirty="0" smtClean="0"/>
              <a:t>لوحة التحكم             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2051720" y="4797152"/>
            <a:ext cx="1800200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5EE31-B780-4356-8FC7-EDC9500A8AB9}" type="datetime1">
              <a:rPr lang="fr-FR" smtClean="0"/>
              <a:pPr/>
              <a:t>21/10/2023</a:t>
            </a:fld>
            <a:endParaRPr lang="fr-FR"/>
          </a:p>
        </p:txBody>
      </p:sp>
      <p:pic>
        <p:nvPicPr>
          <p:cNvPr id="16" name="Picture 2" descr="C:\Users\Fatima\Desktop\distance learning - Recherche Google_files\images_1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41" y="5572140"/>
            <a:ext cx="1812859" cy="1214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nedjoua\Downloads\Comment j'utilise les temps morts pour gérer mon temps_files\timthumb_0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900" y="214290"/>
            <a:ext cx="952500" cy="952500"/>
          </a:xfrm>
          <a:prstGeom prst="rect">
            <a:avLst/>
          </a:prstGeom>
          <a:noFill/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907704" y="4437112"/>
            <a:ext cx="151216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CE2F-23CE-48AB-BEBD-9C2E6C0B00F2}" type="datetime1">
              <a:rPr lang="fr-FR" smtClean="0"/>
              <a:pPr/>
              <a:t>21/10/2023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 flipH="1">
            <a:off x="1475656" y="2204864"/>
            <a:ext cx="144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H="1">
            <a:off x="1475656" y="4509120"/>
            <a:ext cx="1224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1403648" y="6165304"/>
            <a:ext cx="1080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5292080" y="2204864"/>
            <a:ext cx="2736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5292080" y="3140968"/>
            <a:ext cx="2232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>
            <a:off x="5220072" y="4293096"/>
            <a:ext cx="1944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EE6B-6B8B-41F5-9C23-9C5ACD784AA4}" type="datetime1">
              <a:rPr lang="fr-FR" smtClean="0"/>
              <a:pPr/>
              <a:t>21/10/2023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86485173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>
            <a:normAutofit/>
          </a:bodyPr>
          <a:lstStyle/>
          <a:p>
            <a:r>
              <a:rPr lang="ar-SA" sz="3600" b="1" u="sng" dirty="0" smtClean="0">
                <a:solidFill>
                  <a:srgbClr val="FF0000"/>
                </a:solidFill>
              </a:rPr>
              <a:t>ملاحظة </a:t>
            </a:r>
            <a:r>
              <a:rPr lang="ar-DZ" sz="3600" b="1" dirty="0" err="1" smtClean="0">
                <a:solidFill>
                  <a:srgbClr val="FF0000"/>
                </a:solidFill>
              </a:rPr>
              <a:t>: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 marL="0" lvl="0" indent="0" algn="justLow" rtl="1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82000"/>
              <a:buFont typeface="Wingdings" pitchFamily="2" charset="2"/>
              <a:buChar char="v"/>
            </a:pPr>
            <a:r>
              <a:rPr lang="ar-DZ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وتعرض أدوات لوحة التحكم على الشكل الكلاسيكي كل أداة تظهر على حدا أو على</a:t>
            </a:r>
            <a:endParaRPr lang="ar-SA" b="1" dirty="0" smtClean="0">
              <a:latin typeface="Arabic Typesetting" pitchFamily="66" charset="-78"/>
              <a:ea typeface="Calibri" pitchFamily="34" charset="0"/>
              <a:cs typeface="Arabic Typesetting" pitchFamily="66" charset="-78"/>
            </a:endParaRPr>
          </a:p>
          <a:p>
            <a:pPr marL="0" lvl="0" indent="0" algn="justLow" rt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ar-DZ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 شكل فئات</a:t>
            </a:r>
            <a:r>
              <a:rPr lang="fr-FR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)</a:t>
            </a:r>
            <a:r>
              <a:rPr lang="ar-DZ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مجموعات</a:t>
            </a:r>
            <a:r>
              <a:rPr lang="fr-FR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(</a:t>
            </a:r>
            <a:r>
              <a:rPr lang="ar-DZ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، ويمكن التبديل بين الشكلين</a:t>
            </a:r>
            <a:r>
              <a:rPr lang="fr-FR" b="1" dirty="0" smtClean="0">
                <a:latin typeface="Arabic Typesetting" pitchFamily="66" charset="-78"/>
                <a:ea typeface="Calibri" pitchFamily="34" charset="0"/>
                <a:cs typeface="Arabic Typesetting" pitchFamily="66" charset="-78"/>
              </a:rPr>
              <a:t>.</a:t>
            </a:r>
            <a:endParaRPr lang="ar-DZ" b="1" dirty="0" smtClean="0">
              <a:latin typeface="Arabic Typesetting" pitchFamily="66" charset="-78"/>
              <a:cs typeface="Arabic Typesetting" pitchFamily="66" charset="-78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BBB1-0B12-4CFC-AD2C-70948C866B70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348880"/>
            <a:ext cx="403244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2843808" y="2924944"/>
            <a:ext cx="151216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7232" y="2348879"/>
            <a:ext cx="4589264" cy="4248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>
          <a:xfrm>
            <a:off x="7308304" y="2924944"/>
            <a:ext cx="1512168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9496" y="14748"/>
            <a:ext cx="9144000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B5CA-9F48-4AA5-AF45-C390F8CBCE88}" type="datetime1">
              <a:rPr lang="fr-FR" smtClean="0"/>
              <a:pPr/>
              <a:t>21/10/2023</a:t>
            </a:fld>
            <a:endParaRPr lang="fr-FR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10" y="1285860"/>
            <a:ext cx="7086600" cy="512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879210" y="2357431"/>
            <a:ext cx="4667838" cy="3143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v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 rtl="1"/>
            <a:endParaRPr lang="ar-DZ" b="1" dirty="0" smtClean="0"/>
          </a:p>
          <a:p>
            <a:pPr algn="r" rtl="1">
              <a:buNone/>
            </a:pPr>
            <a:endParaRPr lang="ar-DZ" sz="2400" b="1" dirty="0" smtClean="0"/>
          </a:p>
          <a:p>
            <a:pPr algn="r" rtl="1"/>
            <a:endParaRPr lang="fr-FR" sz="2400" b="1" dirty="0" smtClean="0"/>
          </a:p>
          <a:p>
            <a:pPr marL="0" indent="0" algn="r">
              <a:buFont typeface="Wingdings"/>
              <a:buNone/>
            </a:pPr>
            <a:r>
              <a:rPr lang="fr-FR" sz="2800" b="1" dirty="0" smtClean="0"/>
              <a:t>.</a:t>
            </a:r>
          </a:p>
        </p:txBody>
      </p:sp>
      <p:sp>
        <p:nvSpPr>
          <p:cNvPr id="6" name="Freeform 4"/>
          <p:cNvSpPr>
            <a:spLocks noEditPoints="1"/>
          </p:cNvSpPr>
          <p:nvPr/>
        </p:nvSpPr>
        <p:spPr bwMode="gray">
          <a:xfrm rot="20241944">
            <a:off x="301422" y="246768"/>
            <a:ext cx="3642559" cy="1899435"/>
          </a:xfrm>
          <a:custGeom>
            <a:avLst/>
            <a:gdLst>
              <a:gd name="T0" fmla="*/ 1692 w 4040"/>
              <a:gd name="T1" fmla="*/ 12 h 1888"/>
              <a:gd name="T2" fmla="*/ 1234 w 4040"/>
              <a:gd name="T3" fmla="*/ 74 h 1888"/>
              <a:gd name="T4" fmla="*/ 828 w 4040"/>
              <a:gd name="T5" fmla="*/ 182 h 1888"/>
              <a:gd name="T6" fmla="*/ 486 w 4040"/>
              <a:gd name="T7" fmla="*/ 330 h 1888"/>
              <a:gd name="T8" fmla="*/ 226 w 4040"/>
              <a:gd name="T9" fmla="*/ 510 h 1888"/>
              <a:gd name="T10" fmla="*/ 58 w 4040"/>
              <a:gd name="T11" fmla="*/ 718 h 1888"/>
              <a:gd name="T12" fmla="*/ 0 w 4040"/>
              <a:gd name="T13" fmla="*/ 944 h 1888"/>
              <a:gd name="T14" fmla="*/ 58 w 4040"/>
              <a:gd name="T15" fmla="*/ 1170 h 1888"/>
              <a:gd name="T16" fmla="*/ 226 w 4040"/>
              <a:gd name="T17" fmla="*/ 1378 h 1888"/>
              <a:gd name="T18" fmla="*/ 486 w 4040"/>
              <a:gd name="T19" fmla="*/ 1558 h 1888"/>
              <a:gd name="T20" fmla="*/ 828 w 4040"/>
              <a:gd name="T21" fmla="*/ 1706 h 1888"/>
              <a:gd name="T22" fmla="*/ 1234 w 4040"/>
              <a:gd name="T23" fmla="*/ 1814 h 1888"/>
              <a:gd name="T24" fmla="*/ 1692 w 4040"/>
              <a:gd name="T25" fmla="*/ 1876 h 1888"/>
              <a:gd name="T26" fmla="*/ 2186 w 4040"/>
              <a:gd name="T27" fmla="*/ 1884 h 1888"/>
              <a:gd name="T28" fmla="*/ 2658 w 4040"/>
              <a:gd name="T29" fmla="*/ 1840 h 1888"/>
              <a:gd name="T30" fmla="*/ 3084 w 4040"/>
              <a:gd name="T31" fmla="*/ 1746 h 1888"/>
              <a:gd name="T32" fmla="*/ 3448 w 4040"/>
              <a:gd name="T33" fmla="*/ 1612 h 1888"/>
              <a:gd name="T34" fmla="*/ 3738 w 4040"/>
              <a:gd name="T35" fmla="*/ 1442 h 1888"/>
              <a:gd name="T36" fmla="*/ 3938 w 4040"/>
              <a:gd name="T37" fmla="*/ 1242 h 1888"/>
              <a:gd name="T38" fmla="*/ 4034 w 4040"/>
              <a:gd name="T39" fmla="*/ 1022 h 1888"/>
              <a:gd name="T40" fmla="*/ 4014 w 4040"/>
              <a:gd name="T41" fmla="*/ 790 h 1888"/>
              <a:gd name="T42" fmla="*/ 3882 w 4040"/>
              <a:gd name="T43" fmla="*/ 576 h 1888"/>
              <a:gd name="T44" fmla="*/ 3650 w 4040"/>
              <a:gd name="T45" fmla="*/ 386 h 1888"/>
              <a:gd name="T46" fmla="*/ 3334 w 4040"/>
              <a:gd name="T47" fmla="*/ 228 h 1888"/>
              <a:gd name="T48" fmla="*/ 2948 w 4040"/>
              <a:gd name="T49" fmla="*/ 106 h 1888"/>
              <a:gd name="T50" fmla="*/ 2506 w 4040"/>
              <a:gd name="T51" fmla="*/ 28 h 1888"/>
              <a:gd name="T52" fmla="*/ 2020 w 4040"/>
              <a:gd name="T53" fmla="*/ 0 h 1888"/>
              <a:gd name="T54" fmla="*/ 1606 w 4040"/>
              <a:gd name="T55" fmla="*/ 1736 h 1888"/>
              <a:gd name="T56" fmla="*/ 1164 w 4040"/>
              <a:gd name="T57" fmla="*/ 1678 h 1888"/>
              <a:gd name="T58" fmla="*/ 776 w 4040"/>
              <a:gd name="T59" fmla="*/ 1576 h 1888"/>
              <a:gd name="T60" fmla="*/ 458 w 4040"/>
              <a:gd name="T61" fmla="*/ 1436 h 1888"/>
              <a:gd name="T62" fmla="*/ 224 w 4040"/>
              <a:gd name="T63" fmla="*/ 1266 h 1888"/>
              <a:gd name="T64" fmla="*/ 88 w 4040"/>
              <a:gd name="T65" fmla="*/ 1074 h 1888"/>
              <a:gd name="T66" fmla="*/ 68 w 4040"/>
              <a:gd name="T67" fmla="*/ 864 h 1888"/>
              <a:gd name="T68" fmla="*/ 166 w 4040"/>
              <a:gd name="T69" fmla="*/ 664 h 1888"/>
              <a:gd name="T70" fmla="*/ 370 w 4040"/>
              <a:gd name="T71" fmla="*/ 486 h 1888"/>
              <a:gd name="T72" fmla="*/ 662 w 4040"/>
              <a:gd name="T73" fmla="*/ 336 h 1888"/>
              <a:gd name="T74" fmla="*/ 1028 w 4040"/>
              <a:gd name="T75" fmla="*/ 222 h 1888"/>
              <a:gd name="T76" fmla="*/ 1454 w 4040"/>
              <a:gd name="T77" fmla="*/ 148 h 1888"/>
              <a:gd name="T78" fmla="*/ 1922 w 4040"/>
              <a:gd name="T79" fmla="*/ 120 h 1888"/>
              <a:gd name="T80" fmla="*/ 2392 w 4040"/>
              <a:gd name="T81" fmla="*/ 148 h 1888"/>
              <a:gd name="T82" fmla="*/ 2818 w 4040"/>
              <a:gd name="T83" fmla="*/ 222 h 1888"/>
              <a:gd name="T84" fmla="*/ 3184 w 4040"/>
              <a:gd name="T85" fmla="*/ 336 h 1888"/>
              <a:gd name="T86" fmla="*/ 3476 w 4040"/>
              <a:gd name="T87" fmla="*/ 486 h 1888"/>
              <a:gd name="T88" fmla="*/ 3680 w 4040"/>
              <a:gd name="T89" fmla="*/ 664 h 1888"/>
              <a:gd name="T90" fmla="*/ 3778 w 4040"/>
              <a:gd name="T91" fmla="*/ 864 h 1888"/>
              <a:gd name="T92" fmla="*/ 3758 w 4040"/>
              <a:gd name="T93" fmla="*/ 1074 h 1888"/>
              <a:gd name="T94" fmla="*/ 3622 w 4040"/>
              <a:gd name="T95" fmla="*/ 1266 h 1888"/>
              <a:gd name="T96" fmla="*/ 3388 w 4040"/>
              <a:gd name="T97" fmla="*/ 1436 h 1888"/>
              <a:gd name="T98" fmla="*/ 3070 w 4040"/>
              <a:gd name="T99" fmla="*/ 1576 h 1888"/>
              <a:gd name="T100" fmla="*/ 2682 w 4040"/>
              <a:gd name="T101" fmla="*/ 1678 h 1888"/>
              <a:gd name="T102" fmla="*/ 2240 w 4040"/>
              <a:gd name="T103" fmla="*/ 1736 h 1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0" h="1888">
                <a:moveTo>
                  <a:pt x="2020" y="0"/>
                </a:moveTo>
                <a:lnTo>
                  <a:pt x="1854" y="4"/>
                </a:lnTo>
                <a:lnTo>
                  <a:pt x="1692" y="12"/>
                </a:lnTo>
                <a:lnTo>
                  <a:pt x="1534" y="28"/>
                </a:lnTo>
                <a:lnTo>
                  <a:pt x="1382" y="48"/>
                </a:lnTo>
                <a:lnTo>
                  <a:pt x="1234" y="74"/>
                </a:lnTo>
                <a:lnTo>
                  <a:pt x="1092" y="106"/>
                </a:lnTo>
                <a:lnTo>
                  <a:pt x="956" y="142"/>
                </a:lnTo>
                <a:lnTo>
                  <a:pt x="828" y="182"/>
                </a:lnTo>
                <a:lnTo>
                  <a:pt x="706" y="228"/>
                </a:lnTo>
                <a:lnTo>
                  <a:pt x="592" y="276"/>
                </a:lnTo>
                <a:lnTo>
                  <a:pt x="486" y="330"/>
                </a:lnTo>
                <a:lnTo>
                  <a:pt x="390" y="386"/>
                </a:lnTo>
                <a:lnTo>
                  <a:pt x="302" y="446"/>
                </a:lnTo>
                <a:lnTo>
                  <a:pt x="226" y="510"/>
                </a:lnTo>
                <a:lnTo>
                  <a:pt x="158" y="576"/>
                </a:lnTo>
                <a:lnTo>
                  <a:pt x="102" y="646"/>
                </a:lnTo>
                <a:lnTo>
                  <a:pt x="58" y="718"/>
                </a:lnTo>
                <a:lnTo>
                  <a:pt x="26" y="790"/>
                </a:lnTo>
                <a:lnTo>
                  <a:pt x="6" y="866"/>
                </a:lnTo>
                <a:lnTo>
                  <a:pt x="0" y="944"/>
                </a:lnTo>
                <a:lnTo>
                  <a:pt x="6" y="1022"/>
                </a:lnTo>
                <a:lnTo>
                  <a:pt x="26" y="1098"/>
                </a:lnTo>
                <a:lnTo>
                  <a:pt x="58" y="1170"/>
                </a:lnTo>
                <a:lnTo>
                  <a:pt x="102" y="1242"/>
                </a:lnTo>
                <a:lnTo>
                  <a:pt x="158" y="1312"/>
                </a:lnTo>
                <a:lnTo>
                  <a:pt x="226" y="1378"/>
                </a:lnTo>
                <a:lnTo>
                  <a:pt x="302" y="1442"/>
                </a:lnTo>
                <a:lnTo>
                  <a:pt x="390" y="1502"/>
                </a:lnTo>
                <a:lnTo>
                  <a:pt x="486" y="1558"/>
                </a:lnTo>
                <a:lnTo>
                  <a:pt x="592" y="1612"/>
                </a:lnTo>
                <a:lnTo>
                  <a:pt x="706" y="1660"/>
                </a:lnTo>
                <a:lnTo>
                  <a:pt x="828" y="1706"/>
                </a:lnTo>
                <a:lnTo>
                  <a:pt x="956" y="1746"/>
                </a:lnTo>
                <a:lnTo>
                  <a:pt x="1092" y="1782"/>
                </a:lnTo>
                <a:lnTo>
                  <a:pt x="1234" y="1814"/>
                </a:lnTo>
                <a:lnTo>
                  <a:pt x="1382" y="1840"/>
                </a:lnTo>
                <a:lnTo>
                  <a:pt x="1534" y="1860"/>
                </a:lnTo>
                <a:lnTo>
                  <a:pt x="1692" y="1876"/>
                </a:lnTo>
                <a:lnTo>
                  <a:pt x="1854" y="1884"/>
                </a:lnTo>
                <a:lnTo>
                  <a:pt x="2020" y="1888"/>
                </a:lnTo>
                <a:lnTo>
                  <a:pt x="2186" y="1884"/>
                </a:lnTo>
                <a:lnTo>
                  <a:pt x="2348" y="1876"/>
                </a:lnTo>
                <a:lnTo>
                  <a:pt x="2506" y="1860"/>
                </a:lnTo>
                <a:lnTo>
                  <a:pt x="2658" y="1840"/>
                </a:lnTo>
                <a:lnTo>
                  <a:pt x="2806" y="1814"/>
                </a:lnTo>
                <a:lnTo>
                  <a:pt x="2948" y="1782"/>
                </a:lnTo>
                <a:lnTo>
                  <a:pt x="3084" y="1746"/>
                </a:lnTo>
                <a:lnTo>
                  <a:pt x="3212" y="1706"/>
                </a:lnTo>
                <a:lnTo>
                  <a:pt x="3334" y="1660"/>
                </a:lnTo>
                <a:lnTo>
                  <a:pt x="3448" y="1612"/>
                </a:lnTo>
                <a:lnTo>
                  <a:pt x="3554" y="1558"/>
                </a:lnTo>
                <a:lnTo>
                  <a:pt x="3650" y="1502"/>
                </a:lnTo>
                <a:lnTo>
                  <a:pt x="3738" y="1442"/>
                </a:lnTo>
                <a:lnTo>
                  <a:pt x="3814" y="1378"/>
                </a:lnTo>
                <a:lnTo>
                  <a:pt x="3882" y="1312"/>
                </a:lnTo>
                <a:lnTo>
                  <a:pt x="3938" y="1242"/>
                </a:lnTo>
                <a:lnTo>
                  <a:pt x="3982" y="1170"/>
                </a:lnTo>
                <a:lnTo>
                  <a:pt x="4014" y="1098"/>
                </a:lnTo>
                <a:lnTo>
                  <a:pt x="4034" y="1022"/>
                </a:lnTo>
                <a:lnTo>
                  <a:pt x="4040" y="944"/>
                </a:lnTo>
                <a:lnTo>
                  <a:pt x="4034" y="866"/>
                </a:lnTo>
                <a:lnTo>
                  <a:pt x="4014" y="790"/>
                </a:lnTo>
                <a:lnTo>
                  <a:pt x="3982" y="718"/>
                </a:lnTo>
                <a:lnTo>
                  <a:pt x="3938" y="646"/>
                </a:lnTo>
                <a:lnTo>
                  <a:pt x="3882" y="576"/>
                </a:lnTo>
                <a:lnTo>
                  <a:pt x="3814" y="510"/>
                </a:lnTo>
                <a:lnTo>
                  <a:pt x="3738" y="446"/>
                </a:lnTo>
                <a:lnTo>
                  <a:pt x="3650" y="386"/>
                </a:lnTo>
                <a:lnTo>
                  <a:pt x="3554" y="330"/>
                </a:lnTo>
                <a:lnTo>
                  <a:pt x="3448" y="276"/>
                </a:lnTo>
                <a:lnTo>
                  <a:pt x="3334" y="228"/>
                </a:lnTo>
                <a:lnTo>
                  <a:pt x="3212" y="182"/>
                </a:lnTo>
                <a:lnTo>
                  <a:pt x="3084" y="142"/>
                </a:lnTo>
                <a:lnTo>
                  <a:pt x="2948" y="106"/>
                </a:lnTo>
                <a:lnTo>
                  <a:pt x="2806" y="74"/>
                </a:lnTo>
                <a:lnTo>
                  <a:pt x="2658" y="48"/>
                </a:lnTo>
                <a:lnTo>
                  <a:pt x="2506" y="28"/>
                </a:lnTo>
                <a:lnTo>
                  <a:pt x="2348" y="12"/>
                </a:lnTo>
                <a:lnTo>
                  <a:pt x="2186" y="4"/>
                </a:lnTo>
                <a:lnTo>
                  <a:pt x="2020" y="0"/>
                </a:lnTo>
                <a:close/>
                <a:moveTo>
                  <a:pt x="1922" y="1748"/>
                </a:moveTo>
                <a:lnTo>
                  <a:pt x="1762" y="1746"/>
                </a:lnTo>
                <a:lnTo>
                  <a:pt x="1606" y="1736"/>
                </a:lnTo>
                <a:lnTo>
                  <a:pt x="1454" y="1722"/>
                </a:lnTo>
                <a:lnTo>
                  <a:pt x="1306" y="1702"/>
                </a:lnTo>
                <a:lnTo>
                  <a:pt x="1164" y="1678"/>
                </a:lnTo>
                <a:lnTo>
                  <a:pt x="1028" y="1648"/>
                </a:lnTo>
                <a:lnTo>
                  <a:pt x="898" y="1614"/>
                </a:lnTo>
                <a:lnTo>
                  <a:pt x="776" y="1576"/>
                </a:lnTo>
                <a:lnTo>
                  <a:pt x="662" y="1532"/>
                </a:lnTo>
                <a:lnTo>
                  <a:pt x="554" y="1486"/>
                </a:lnTo>
                <a:lnTo>
                  <a:pt x="458" y="1436"/>
                </a:lnTo>
                <a:lnTo>
                  <a:pt x="370" y="1382"/>
                </a:lnTo>
                <a:lnTo>
                  <a:pt x="292" y="1326"/>
                </a:lnTo>
                <a:lnTo>
                  <a:pt x="224" y="1266"/>
                </a:lnTo>
                <a:lnTo>
                  <a:pt x="166" y="1204"/>
                </a:lnTo>
                <a:lnTo>
                  <a:pt x="122" y="1140"/>
                </a:lnTo>
                <a:lnTo>
                  <a:pt x="88" y="1074"/>
                </a:lnTo>
                <a:lnTo>
                  <a:pt x="68" y="1004"/>
                </a:lnTo>
                <a:lnTo>
                  <a:pt x="62" y="934"/>
                </a:lnTo>
                <a:lnTo>
                  <a:pt x="68" y="864"/>
                </a:lnTo>
                <a:lnTo>
                  <a:pt x="88" y="796"/>
                </a:lnTo>
                <a:lnTo>
                  <a:pt x="122" y="730"/>
                </a:lnTo>
                <a:lnTo>
                  <a:pt x="166" y="664"/>
                </a:lnTo>
                <a:lnTo>
                  <a:pt x="224" y="602"/>
                </a:lnTo>
                <a:lnTo>
                  <a:pt x="292" y="544"/>
                </a:lnTo>
                <a:lnTo>
                  <a:pt x="370" y="486"/>
                </a:lnTo>
                <a:lnTo>
                  <a:pt x="458" y="434"/>
                </a:lnTo>
                <a:lnTo>
                  <a:pt x="554" y="382"/>
                </a:lnTo>
                <a:lnTo>
                  <a:pt x="662" y="336"/>
                </a:lnTo>
                <a:lnTo>
                  <a:pt x="776" y="294"/>
                </a:lnTo>
                <a:lnTo>
                  <a:pt x="898" y="256"/>
                </a:lnTo>
                <a:lnTo>
                  <a:pt x="1028" y="222"/>
                </a:lnTo>
                <a:lnTo>
                  <a:pt x="1164" y="192"/>
                </a:lnTo>
                <a:lnTo>
                  <a:pt x="1306" y="166"/>
                </a:lnTo>
                <a:lnTo>
                  <a:pt x="1454" y="148"/>
                </a:lnTo>
                <a:lnTo>
                  <a:pt x="1606" y="132"/>
                </a:lnTo>
                <a:lnTo>
                  <a:pt x="1762" y="124"/>
                </a:lnTo>
                <a:lnTo>
                  <a:pt x="1922" y="120"/>
                </a:lnTo>
                <a:lnTo>
                  <a:pt x="2084" y="124"/>
                </a:lnTo>
                <a:lnTo>
                  <a:pt x="2240" y="132"/>
                </a:lnTo>
                <a:lnTo>
                  <a:pt x="2392" y="148"/>
                </a:lnTo>
                <a:lnTo>
                  <a:pt x="2540" y="166"/>
                </a:lnTo>
                <a:lnTo>
                  <a:pt x="2682" y="192"/>
                </a:lnTo>
                <a:lnTo>
                  <a:pt x="2818" y="222"/>
                </a:lnTo>
                <a:lnTo>
                  <a:pt x="2948" y="256"/>
                </a:lnTo>
                <a:lnTo>
                  <a:pt x="3070" y="294"/>
                </a:lnTo>
                <a:lnTo>
                  <a:pt x="3184" y="336"/>
                </a:lnTo>
                <a:lnTo>
                  <a:pt x="3292" y="382"/>
                </a:lnTo>
                <a:lnTo>
                  <a:pt x="3388" y="434"/>
                </a:lnTo>
                <a:lnTo>
                  <a:pt x="3476" y="486"/>
                </a:lnTo>
                <a:lnTo>
                  <a:pt x="3554" y="544"/>
                </a:lnTo>
                <a:lnTo>
                  <a:pt x="3622" y="602"/>
                </a:lnTo>
                <a:lnTo>
                  <a:pt x="3680" y="664"/>
                </a:lnTo>
                <a:lnTo>
                  <a:pt x="3724" y="730"/>
                </a:lnTo>
                <a:lnTo>
                  <a:pt x="3758" y="796"/>
                </a:lnTo>
                <a:lnTo>
                  <a:pt x="3778" y="864"/>
                </a:lnTo>
                <a:lnTo>
                  <a:pt x="3784" y="934"/>
                </a:lnTo>
                <a:lnTo>
                  <a:pt x="3778" y="1004"/>
                </a:lnTo>
                <a:lnTo>
                  <a:pt x="3758" y="1074"/>
                </a:lnTo>
                <a:lnTo>
                  <a:pt x="3724" y="1140"/>
                </a:lnTo>
                <a:lnTo>
                  <a:pt x="3680" y="1204"/>
                </a:lnTo>
                <a:lnTo>
                  <a:pt x="3622" y="1266"/>
                </a:lnTo>
                <a:lnTo>
                  <a:pt x="3554" y="1326"/>
                </a:lnTo>
                <a:lnTo>
                  <a:pt x="3476" y="1382"/>
                </a:lnTo>
                <a:lnTo>
                  <a:pt x="3388" y="1436"/>
                </a:lnTo>
                <a:lnTo>
                  <a:pt x="3292" y="1486"/>
                </a:lnTo>
                <a:lnTo>
                  <a:pt x="3184" y="1532"/>
                </a:lnTo>
                <a:lnTo>
                  <a:pt x="3070" y="1576"/>
                </a:lnTo>
                <a:lnTo>
                  <a:pt x="2948" y="1614"/>
                </a:lnTo>
                <a:lnTo>
                  <a:pt x="2818" y="1648"/>
                </a:lnTo>
                <a:lnTo>
                  <a:pt x="2682" y="1678"/>
                </a:lnTo>
                <a:lnTo>
                  <a:pt x="2540" y="1702"/>
                </a:lnTo>
                <a:lnTo>
                  <a:pt x="2392" y="1722"/>
                </a:lnTo>
                <a:lnTo>
                  <a:pt x="2240" y="1736"/>
                </a:lnTo>
                <a:lnTo>
                  <a:pt x="2084" y="1746"/>
                </a:lnTo>
                <a:lnTo>
                  <a:pt x="1922" y="1748"/>
                </a:ln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2353"/>
                  <a:invGamma/>
                  <a:alpha val="36000"/>
                </a:schemeClr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0">
                <a:solidFill>
                  <a:srgbClr val="F7C16B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28729" y="990053"/>
            <a:ext cx="2639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D3C84-7E2F-4FC6-9D4B-6EADC3DD27B0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82" y="278605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ar-DZ" sz="4000" dirty="0" smtClean="0"/>
              <a:t>  كيف </a:t>
            </a:r>
            <a:r>
              <a:rPr lang="ar-DZ" sz="4000" dirty="0" smtClean="0"/>
              <a:t>نغير خصائص العرض؟و ماذا نغير من </a:t>
            </a:r>
            <a:r>
              <a:rPr lang="ar-DZ" sz="4000" dirty="0" smtClean="0"/>
              <a:t>    خلال </a:t>
            </a:r>
            <a:r>
              <a:rPr lang="ar-DZ" sz="4000" dirty="0" smtClean="0"/>
              <a:t>هذه النافذة ؟</a:t>
            </a:r>
            <a:endParaRPr lang="fr-FR" sz="4000" dirty="0"/>
          </a:p>
        </p:txBody>
      </p:sp>
    </p:spTree>
    <p:extLst>
      <p:ext uri="{BB962C8B-B14F-4D97-AF65-F5344CB8AC3E}">
        <p14:creationId xmlns="" xmlns:p14="http://schemas.microsoft.com/office/powerpoint/2010/main" val="3432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809</Words>
  <Application>Microsoft Office PowerPoint</Application>
  <PresentationFormat>Affichage à l'écran (4:3)</PresentationFormat>
  <Paragraphs>235</Paragraphs>
  <Slides>28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ملاحظة :</vt:lpstr>
      <vt:lpstr>Diapositive 9</vt:lpstr>
      <vt:lpstr> أهم إعــدادات لوحة التحــكم:    </vt:lpstr>
      <vt:lpstr>Diapositive 11</vt:lpstr>
      <vt:lpstr>Diapositive 12</vt:lpstr>
      <vt:lpstr>Diapositive 13</vt:lpstr>
      <vt:lpstr>La souris ; Mouse 2. الفأرة 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4. إزالة تثبيت البرامج (Désinstallation des programmes )</vt:lpstr>
      <vt:lpstr>Diapositive 22</vt:lpstr>
      <vt:lpstr>Diapositive 23</vt:lpstr>
      <vt:lpstr>               _5 حسابات المستخـــدمين:     Comptes Utilisateurs                   يمكنك إنشاء حـسابات منفصلة لكل شخـص سيقـوم باستخـدام جـهاز الكمبيوتر و بذلك يستطيع كل مستخـدم أن يكون لديه إعدادات ومجـلدات خـاصة به. </vt:lpstr>
      <vt:lpstr>:  1.5 عمليات على الحسابات:</vt:lpstr>
      <vt:lpstr>Diapositive 26</vt:lpstr>
      <vt:lpstr>Diapositive 27</vt:lpstr>
      <vt:lpstr>شكرا على حسن الانتباه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لوحة التحكم (Panneau de configuration ; Control Pannel) لوحة التحكم :هو برنامج مثبت مع نظام التشغيل ذو واجهة بيانية، يعتبر مركز إعدادات الحاسوب بحيث يسمح للمستخدمين بعرض و ضبط الإعدادات الأساسية. لتنفيذ لوحة التحكم نتبع ما يلي:                                    Démarrer :إبدأ</dc:title>
  <dc:creator>DELL</dc:creator>
  <cp:lastModifiedBy>hp</cp:lastModifiedBy>
  <cp:revision>101</cp:revision>
  <dcterms:created xsi:type="dcterms:W3CDTF">2015-11-11T18:16:20Z</dcterms:created>
  <dcterms:modified xsi:type="dcterms:W3CDTF">2023-10-21T14:32:25Z</dcterms:modified>
</cp:coreProperties>
</file>